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2" r:id="rId6"/>
    <p:sldId id="261" r:id="rId7"/>
    <p:sldId id="1616" r:id="rId8"/>
    <p:sldId id="304" r:id="rId9"/>
    <p:sldId id="306" r:id="rId10"/>
    <p:sldId id="307" r:id="rId11"/>
    <p:sldId id="308" r:id="rId12"/>
    <p:sldId id="309" r:id="rId13"/>
    <p:sldId id="2145704236" r:id="rId14"/>
    <p:sldId id="2145704237" r:id="rId15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60" userDrawn="1">
          <p15:clr>
            <a:srgbClr val="A4A3A4"/>
          </p15:clr>
        </p15:guide>
        <p15:guide id="3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D"/>
    <a:srgbClr val="9629BC"/>
    <a:srgbClr val="FF8A00"/>
    <a:srgbClr val="D3000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FA620-B0FC-483C-99AB-15D7C05985AF}" v="19" dt="2024-09-12T10:22:13.472"/>
    <p1510:client id="{CC712603-E010-4289-BCD9-5CDABE9D25AE}" v="6" dt="2024-09-12T10:55:46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86" y="114"/>
      </p:cViewPr>
      <p:guideLst>
        <p:guide orient="horz" pos="2160"/>
        <p:guide pos="3160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A951F6-612A-533E-64D4-6C8C57B70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988751-3FA1-F3E9-66FC-19926203A4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E25FD-A337-45ED-9C23-0FE2A6ED0E7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601C1-8554-74A4-4A78-58D9AB94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F7C038-492B-990E-19D2-C05DCC0E78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11AE9-18F6-4FA0-96C9-92EF4659E8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95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C5A9-BBB0-453C-9562-735E2D644FAF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ED86-74D6-48E9-8C83-803AE1E4D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4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D06A7-0FE9-49F0-913C-D37DBD3557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 panose="020B05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9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D06A7-0FE9-49F0-913C-D37DBD3557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 panose="020B05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51A575B5-742E-4903-B500-B4DF009DD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450" y="2937949"/>
            <a:ext cx="5717099" cy="10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chreibung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03B35B9-45B4-4A62-BFC5-5EEE6DDE73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275" y="0"/>
            <a:ext cx="46577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49347C1-9FB7-4AD1-B18D-C847164462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B8A7A68-B6F9-4936-9F09-A8846F5EF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802D272-9A34-4B1B-B5AE-6D5938DEF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400" y="2718000"/>
            <a:ext cx="6423025" cy="2538412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89DA898F-5C42-43AD-BE93-82034BB6F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309700"/>
            <a:ext cx="6421437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2" name="Textplatzhalter 41">
            <a:extLst>
              <a:ext uri="{FF2B5EF4-FFF2-40B4-BE49-F238E27FC236}">
                <a16:creationId xmlns:a16="http://schemas.microsoft.com/office/drawing/2014/main" id="{F979BC04-2E6F-4E7D-B1B0-F698CCD02A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2">
            <a:extLst>
              <a:ext uri="{FF2B5EF4-FFF2-40B4-BE49-F238E27FC236}">
                <a16:creationId xmlns:a16="http://schemas.microsoft.com/office/drawing/2014/main" id="{54AE1F0D-B577-470F-A3C8-A36D12FDD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3">
            <a:extLst>
              <a:ext uri="{FF2B5EF4-FFF2-40B4-BE49-F238E27FC236}">
                <a16:creationId xmlns:a16="http://schemas.microsoft.com/office/drawing/2014/main" id="{A06FAC3F-F424-4F89-B9E9-943342FF17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7D00C16F-BC86-4D3F-B5A8-8B0A596650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6421437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8130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 + Inves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C46A385-E138-436B-B4B9-7800BA8DB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2718000"/>
            <a:ext cx="5449212" cy="25380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5F4E954-3803-4122-974C-29CCFECB8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2309700"/>
            <a:ext cx="5450801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Leistung</a:t>
            </a:r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83370555-2A94-40A2-A347-6C650AC805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9425" y="2309700"/>
            <a:ext cx="5362575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Investition 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4D7FFED9-ED2B-4002-B411-375CB6CA7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F0FF54DA-21C4-4272-9155-DBEC2DB2DA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3">
            <a:extLst>
              <a:ext uri="{FF2B5EF4-FFF2-40B4-BE49-F238E27FC236}">
                <a16:creationId xmlns:a16="http://schemas.microsoft.com/office/drawing/2014/main" id="{358CD4CC-29E2-43F9-A574-4D0EF475BF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004E08C-AB2A-4C41-A64D-B345431FC3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95057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C46A385-E138-436B-B4B9-7800BA8DB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2718000"/>
            <a:ext cx="4957200" cy="25380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5F4E954-3803-4122-974C-29CCFECB8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1" y="2309700"/>
            <a:ext cx="4956174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83370555-2A94-40A2-A347-6C650AC805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9426" y="2309700"/>
            <a:ext cx="4956174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 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0C391C1D-6184-4345-901E-931CE6D93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9425" y="2718000"/>
            <a:ext cx="4956175" cy="25380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74C54F24-D81E-47F0-A424-04386AB52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2">
            <a:extLst>
              <a:ext uri="{FF2B5EF4-FFF2-40B4-BE49-F238E27FC236}">
                <a16:creationId xmlns:a16="http://schemas.microsoft.com/office/drawing/2014/main" id="{99C5C3A3-4C36-47DE-BDBC-2673C537D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43">
            <a:extLst>
              <a:ext uri="{FF2B5EF4-FFF2-40B4-BE49-F238E27FC236}">
                <a16:creationId xmlns:a16="http://schemas.microsoft.com/office/drawing/2014/main" id="{6AF8E9F4-C8E1-419F-8B55-E0473D298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E2B73FEB-2283-48F8-99B7-987B07081F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06157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l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5F4E954-3803-4122-974C-29CCFECB8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1" y="2309700"/>
            <a:ext cx="6423024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4CE8AFFD-51DE-4D7D-906A-AFC3D0AB7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7F01F6B1-9566-4D06-B26A-B51F663B19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3">
            <a:extLst>
              <a:ext uri="{FF2B5EF4-FFF2-40B4-BE49-F238E27FC236}">
                <a16:creationId xmlns:a16="http://schemas.microsoft.com/office/drawing/2014/main" id="{F6135E0F-8704-448B-8271-F32AE3CB6F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01792D48-6C3E-4F76-A68E-E78F5179CC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26804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plan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89730"/>
            <a:ext cx="5584097" cy="20561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3C855FCA-A242-46F7-A947-A497C03DEE2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6400" y="4011546"/>
            <a:ext cx="1137761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CDAFDEFD-2A04-43F0-9B09-20E22BE55C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688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Jan.</a:t>
            </a: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78BCBB2A-CD2F-466A-8F06-C071BA29A1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52352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Mär.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9703A6B0-5A2E-4E95-9ADC-286C9541E5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7016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Mai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1339E91C-875F-4335-B759-D543482249B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16804" y="3943141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Jul.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76FD705-B54B-4702-A3D6-F8BBA18A03A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63444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Sep.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379F1F3-848E-4435-A0D7-EECBA8AD25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55020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Feb.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DC24FAFC-4EF1-43EE-A800-5B61F74C5C0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684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Apr.</a:t>
            </a:r>
          </a:p>
        </p:txBody>
      </p:sp>
      <p:sp>
        <p:nvSpPr>
          <p:cNvPr id="37" name="Textplatzhalter 8">
            <a:extLst>
              <a:ext uri="{FF2B5EF4-FFF2-40B4-BE49-F238E27FC236}">
                <a16:creationId xmlns:a16="http://schemas.microsoft.com/office/drawing/2014/main" id="{8F5FC847-016A-49DD-9E08-3BA1BCAB75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42056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Jun.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9A8E0AEA-F709-4984-AC4F-72452EBC54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39012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Aug.</a:t>
            </a:r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9F7D4E21-E7CD-4D74-88D9-43716D8672A8}"/>
              </a:ext>
            </a:extLst>
          </p:cNvPr>
          <p:cNvSpPr/>
          <p:nvPr userDrawn="1"/>
        </p:nvSpPr>
        <p:spPr bwMode="gray">
          <a:xfrm rot="10800000" flipV="1">
            <a:off x="678163" y="381952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77FA8E9F-7F25-4520-85B8-BCFB7C36DE60}"/>
              </a:ext>
            </a:extLst>
          </p:cNvPr>
          <p:cNvSpPr/>
          <p:nvPr userDrawn="1"/>
        </p:nvSpPr>
        <p:spPr bwMode="gray">
          <a:xfrm>
            <a:off x="2624803" y="3819522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46" name="Gleichschenkliges Dreieck 45">
            <a:extLst>
              <a:ext uri="{FF2B5EF4-FFF2-40B4-BE49-F238E27FC236}">
                <a16:creationId xmlns:a16="http://schemas.microsoft.com/office/drawing/2014/main" id="{C44A4E9E-1EF8-491D-B705-533948221E59}"/>
              </a:ext>
            </a:extLst>
          </p:cNvPr>
          <p:cNvSpPr/>
          <p:nvPr userDrawn="1"/>
        </p:nvSpPr>
        <p:spPr bwMode="gray">
          <a:xfrm flipV="1">
            <a:off x="1672503" y="413786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FBDE85CE-7AE9-4B30-A75D-838D84F8EE6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338192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Okt.</a:t>
            </a: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8BA436AA-8D17-4C06-BF08-94116C5D3C1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12940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Nov.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291A9859-FDAA-4C0A-9DCB-6D7EF9A3AA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287688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Dez.</a:t>
            </a:r>
          </a:p>
        </p:txBody>
      </p:sp>
      <p:sp>
        <p:nvSpPr>
          <p:cNvPr id="50" name="Gleichschenkliges Dreieck 49">
            <a:extLst>
              <a:ext uri="{FF2B5EF4-FFF2-40B4-BE49-F238E27FC236}">
                <a16:creationId xmlns:a16="http://schemas.microsoft.com/office/drawing/2014/main" id="{073F76ED-9A83-4DA1-89D9-CFCA88D0596E}"/>
              </a:ext>
            </a:extLst>
          </p:cNvPr>
          <p:cNvSpPr/>
          <p:nvPr userDrawn="1"/>
        </p:nvSpPr>
        <p:spPr bwMode="gray">
          <a:xfrm rot="10800000">
            <a:off x="3609449" y="4132200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1" name="Gleichschenkliges Dreieck 50">
            <a:extLst>
              <a:ext uri="{FF2B5EF4-FFF2-40B4-BE49-F238E27FC236}">
                <a16:creationId xmlns:a16="http://schemas.microsoft.com/office/drawing/2014/main" id="{6D5C55A1-0534-4BAF-9124-73FF8F4B282C}"/>
              </a:ext>
            </a:extLst>
          </p:cNvPr>
          <p:cNvSpPr/>
          <p:nvPr userDrawn="1"/>
        </p:nvSpPr>
        <p:spPr bwMode="gray">
          <a:xfrm flipV="1">
            <a:off x="5556089" y="4132198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F767BDDC-AEB5-4342-8014-ACF2084DA01A}"/>
              </a:ext>
            </a:extLst>
          </p:cNvPr>
          <p:cNvSpPr/>
          <p:nvPr userDrawn="1"/>
        </p:nvSpPr>
        <p:spPr bwMode="gray">
          <a:xfrm>
            <a:off x="4561749" y="3813858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3" name="Gleichschenkliges Dreieck 52">
            <a:extLst>
              <a:ext uri="{FF2B5EF4-FFF2-40B4-BE49-F238E27FC236}">
                <a16:creationId xmlns:a16="http://schemas.microsoft.com/office/drawing/2014/main" id="{B3D3637A-14EE-42FB-B8F0-C7586D7C533E}"/>
              </a:ext>
            </a:extLst>
          </p:cNvPr>
          <p:cNvSpPr/>
          <p:nvPr userDrawn="1"/>
        </p:nvSpPr>
        <p:spPr bwMode="gray">
          <a:xfrm rot="10800000" flipV="1">
            <a:off x="6541713" y="3813912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4" name="Gleichschenkliges Dreieck 53">
            <a:extLst>
              <a:ext uri="{FF2B5EF4-FFF2-40B4-BE49-F238E27FC236}">
                <a16:creationId xmlns:a16="http://schemas.microsoft.com/office/drawing/2014/main" id="{0AC97229-65C8-46C8-8F79-7E10D02FCB1C}"/>
              </a:ext>
            </a:extLst>
          </p:cNvPr>
          <p:cNvSpPr/>
          <p:nvPr userDrawn="1"/>
        </p:nvSpPr>
        <p:spPr bwMode="gray">
          <a:xfrm>
            <a:off x="8488353" y="3813910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5" name="Gleichschenkliges Dreieck 54">
            <a:extLst>
              <a:ext uri="{FF2B5EF4-FFF2-40B4-BE49-F238E27FC236}">
                <a16:creationId xmlns:a16="http://schemas.microsoft.com/office/drawing/2014/main" id="{D4AE2796-781E-4789-992D-7C8C308B91B8}"/>
              </a:ext>
            </a:extLst>
          </p:cNvPr>
          <p:cNvSpPr/>
          <p:nvPr userDrawn="1"/>
        </p:nvSpPr>
        <p:spPr bwMode="gray">
          <a:xfrm flipV="1">
            <a:off x="7536053" y="4132252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6" name="Gleichschenkliges Dreieck 55">
            <a:extLst>
              <a:ext uri="{FF2B5EF4-FFF2-40B4-BE49-F238E27FC236}">
                <a16:creationId xmlns:a16="http://schemas.microsoft.com/office/drawing/2014/main" id="{7A233CDA-04D5-4054-84D8-350A8A6013E7}"/>
              </a:ext>
            </a:extLst>
          </p:cNvPr>
          <p:cNvSpPr/>
          <p:nvPr userDrawn="1"/>
        </p:nvSpPr>
        <p:spPr bwMode="gray">
          <a:xfrm rot="10800000">
            <a:off x="9439204" y="4139176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7" name="Gleichschenkliges Dreieck 56">
            <a:extLst>
              <a:ext uri="{FF2B5EF4-FFF2-40B4-BE49-F238E27FC236}">
                <a16:creationId xmlns:a16="http://schemas.microsoft.com/office/drawing/2014/main" id="{E0494B23-5F9B-475A-A6C9-3A627420C838}"/>
              </a:ext>
            </a:extLst>
          </p:cNvPr>
          <p:cNvSpPr/>
          <p:nvPr userDrawn="1"/>
        </p:nvSpPr>
        <p:spPr bwMode="gray">
          <a:xfrm flipV="1">
            <a:off x="11385844" y="413917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0C38670F-D82E-40DB-8DA1-7BB78510179F}"/>
              </a:ext>
            </a:extLst>
          </p:cNvPr>
          <p:cNvSpPr/>
          <p:nvPr userDrawn="1"/>
        </p:nvSpPr>
        <p:spPr bwMode="gray">
          <a:xfrm>
            <a:off x="10391504" y="382083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60" name="Textplatzhalter 59">
            <a:extLst>
              <a:ext uri="{FF2B5EF4-FFF2-40B4-BE49-F238E27FC236}">
                <a16:creationId xmlns:a16="http://schemas.microsoft.com/office/drawing/2014/main" id="{88E96193-EA40-413E-B747-E029CAFB6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2386013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1" name="Textplatzhalter 59">
            <a:extLst>
              <a:ext uri="{FF2B5EF4-FFF2-40B4-BE49-F238E27FC236}">
                <a16:creationId xmlns:a16="http://schemas.microsoft.com/office/drawing/2014/main" id="{BBC3D9E3-A8AF-4ED8-8164-035647F2E1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285550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2" name="Textplatzhalter 59">
            <a:extLst>
              <a:ext uri="{FF2B5EF4-FFF2-40B4-BE49-F238E27FC236}">
                <a16:creationId xmlns:a16="http://schemas.microsoft.com/office/drawing/2014/main" id="{25918EAC-99B5-42DC-92A9-49E84BD44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742" y="4276898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3" name="Textplatzhalter 59">
            <a:extLst>
              <a:ext uri="{FF2B5EF4-FFF2-40B4-BE49-F238E27FC236}">
                <a16:creationId xmlns:a16="http://schemas.microsoft.com/office/drawing/2014/main" id="{29E50589-954B-4829-A8C9-7A16D59B1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330" y="4746385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4" name="Textplatzhalter 59">
            <a:extLst>
              <a:ext uri="{FF2B5EF4-FFF2-40B4-BE49-F238E27FC236}">
                <a16:creationId xmlns:a16="http://schemas.microsoft.com/office/drawing/2014/main" id="{511A8799-830F-402C-AF06-AC66949199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3040" y="2384454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5" name="Textplatzhalter 59">
            <a:extLst>
              <a:ext uri="{FF2B5EF4-FFF2-40B4-BE49-F238E27FC236}">
                <a16:creationId xmlns:a16="http://schemas.microsoft.com/office/drawing/2014/main" id="{5D61A7D1-ACB1-4B20-84BB-5995FFA05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3040" y="285550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6" name="Textplatzhalter 59">
            <a:extLst>
              <a:ext uri="{FF2B5EF4-FFF2-40B4-BE49-F238E27FC236}">
                <a16:creationId xmlns:a16="http://schemas.microsoft.com/office/drawing/2014/main" id="{EF245419-CC81-445B-89F3-2B88371421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145" y="4276898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7" name="Textplatzhalter 59">
            <a:extLst>
              <a:ext uri="{FF2B5EF4-FFF2-40B4-BE49-F238E27FC236}">
                <a16:creationId xmlns:a16="http://schemas.microsoft.com/office/drawing/2014/main" id="{0690634C-8280-45CB-97C3-9B17435F8C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6145" y="474352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9" name="Textplatzhalter 59">
            <a:extLst>
              <a:ext uri="{FF2B5EF4-FFF2-40B4-BE49-F238E27FC236}">
                <a16:creationId xmlns:a16="http://schemas.microsoft.com/office/drawing/2014/main" id="{64BA297B-95C4-4CC9-B57C-499298DA01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9840" y="2383457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0" name="Textplatzhalter 59">
            <a:extLst>
              <a:ext uri="{FF2B5EF4-FFF2-40B4-BE49-F238E27FC236}">
                <a16:creationId xmlns:a16="http://schemas.microsoft.com/office/drawing/2014/main" id="{E08D3104-8F31-498F-81D5-2F9082379F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9840" y="2854503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1" name="Textplatzhalter 59">
            <a:extLst>
              <a:ext uri="{FF2B5EF4-FFF2-40B4-BE49-F238E27FC236}">
                <a16:creationId xmlns:a16="http://schemas.microsoft.com/office/drawing/2014/main" id="{35393488-6AAA-4352-AE55-BB870F59D7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82785" y="4281814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2" name="Textplatzhalter 59">
            <a:extLst>
              <a:ext uri="{FF2B5EF4-FFF2-40B4-BE49-F238E27FC236}">
                <a16:creationId xmlns:a16="http://schemas.microsoft.com/office/drawing/2014/main" id="{045AD841-FF8C-49B6-8AA5-4F2A2F7A1E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2785" y="4750874"/>
            <a:ext cx="1142216" cy="884382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3" name="Textplatzhalter 59">
            <a:extLst>
              <a:ext uri="{FF2B5EF4-FFF2-40B4-BE49-F238E27FC236}">
                <a16:creationId xmlns:a16="http://schemas.microsoft.com/office/drawing/2014/main" id="{3C8AC30B-BA24-4D03-AA8F-09A501C5BC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892" y="2390116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4" name="Textplatzhalter 59">
            <a:extLst>
              <a:ext uri="{FF2B5EF4-FFF2-40B4-BE49-F238E27FC236}">
                <a16:creationId xmlns:a16="http://schemas.microsoft.com/office/drawing/2014/main" id="{AF347F05-A209-43AF-89EF-4D1C231D4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892" y="2861162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5" name="Textplatzhalter 59">
            <a:extLst>
              <a:ext uri="{FF2B5EF4-FFF2-40B4-BE49-F238E27FC236}">
                <a16:creationId xmlns:a16="http://schemas.microsoft.com/office/drawing/2014/main" id="{AD380968-7752-4193-94F6-3A14886606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9425" y="4281931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6" name="Textplatzhalter 59">
            <a:extLst>
              <a:ext uri="{FF2B5EF4-FFF2-40B4-BE49-F238E27FC236}">
                <a16:creationId xmlns:a16="http://schemas.microsoft.com/office/drawing/2014/main" id="{0C87E903-5077-43E8-B250-F6F463FEF5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29425" y="4752977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7" name="Textplatzhalter 59">
            <a:extLst>
              <a:ext uri="{FF2B5EF4-FFF2-40B4-BE49-F238E27FC236}">
                <a16:creationId xmlns:a16="http://schemas.microsoft.com/office/drawing/2014/main" id="{07A81416-22B0-40FC-A5C4-E47296FB9C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00349" y="2379445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8" name="Textplatzhalter 59">
            <a:extLst>
              <a:ext uri="{FF2B5EF4-FFF2-40B4-BE49-F238E27FC236}">
                <a16:creationId xmlns:a16="http://schemas.microsoft.com/office/drawing/2014/main" id="{9B6A8E73-F18A-49EF-996A-F423C6B90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0349" y="2850491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9" name="Textplatzhalter 59">
            <a:extLst>
              <a:ext uri="{FF2B5EF4-FFF2-40B4-BE49-F238E27FC236}">
                <a16:creationId xmlns:a16="http://schemas.microsoft.com/office/drawing/2014/main" id="{F433B2A3-2D1C-4A95-8091-E9FEC5A37C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2234" y="4272107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80" name="Textplatzhalter 59">
            <a:extLst>
              <a:ext uri="{FF2B5EF4-FFF2-40B4-BE49-F238E27FC236}">
                <a16:creationId xmlns:a16="http://schemas.microsoft.com/office/drawing/2014/main" id="{EA610064-55B5-4174-8FAE-4B818E37E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2234" y="474352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1" name="Textplatzhalter 59">
            <a:extLst>
              <a:ext uri="{FF2B5EF4-FFF2-40B4-BE49-F238E27FC236}">
                <a16:creationId xmlns:a16="http://schemas.microsoft.com/office/drawing/2014/main" id="{AD9F97CA-9530-4215-9E97-A06864DEB3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36744" y="2390116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82" name="Textplatzhalter 59">
            <a:extLst>
              <a:ext uri="{FF2B5EF4-FFF2-40B4-BE49-F238E27FC236}">
                <a16:creationId xmlns:a16="http://schemas.microsoft.com/office/drawing/2014/main" id="{631C3663-55D1-4522-B697-A47CAE82A7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36744" y="2861162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3" name="Textplatzhalter 59">
            <a:extLst>
              <a:ext uri="{FF2B5EF4-FFF2-40B4-BE49-F238E27FC236}">
                <a16:creationId xmlns:a16="http://schemas.microsoft.com/office/drawing/2014/main" id="{11838CC0-8771-4B38-94CC-A0E035744A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51544" y="4272695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84" name="Textplatzhalter 59">
            <a:extLst>
              <a:ext uri="{FF2B5EF4-FFF2-40B4-BE49-F238E27FC236}">
                <a16:creationId xmlns:a16="http://schemas.microsoft.com/office/drawing/2014/main" id="{080D9696-B6AE-468F-B4E5-AF00E2AC65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651544" y="4743741"/>
            <a:ext cx="1142216" cy="886174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8" name="Textplatzhalter 41">
            <a:extLst>
              <a:ext uri="{FF2B5EF4-FFF2-40B4-BE49-F238E27FC236}">
                <a16:creationId xmlns:a16="http://schemas.microsoft.com/office/drawing/2014/main" id="{07A17B4E-9B43-40BA-AE49-482DAC1D9B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5" name="Textplatzhalter 42">
            <a:extLst>
              <a:ext uri="{FF2B5EF4-FFF2-40B4-BE49-F238E27FC236}">
                <a16:creationId xmlns:a16="http://schemas.microsoft.com/office/drawing/2014/main" id="{E7219891-FF43-49AC-8D22-B22B75FA4F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6" name="Textplatzhalter 43">
            <a:extLst>
              <a:ext uri="{FF2B5EF4-FFF2-40B4-BE49-F238E27FC236}">
                <a16:creationId xmlns:a16="http://schemas.microsoft.com/office/drawing/2014/main" id="{1B4C836B-E8A0-445E-B481-D5C654E8CA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7" name="Textplatzhalter 7">
            <a:extLst>
              <a:ext uri="{FF2B5EF4-FFF2-40B4-BE49-F238E27FC236}">
                <a16:creationId xmlns:a16="http://schemas.microsoft.com/office/drawing/2014/main" id="{E2BA5332-D7F6-4683-BE8F-0122956063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643501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plan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451E842-EB37-4A50-B12F-272CA42956E7}"/>
              </a:ext>
            </a:extLst>
          </p:cNvPr>
          <p:cNvGrpSpPr/>
          <p:nvPr userDrawn="1"/>
        </p:nvGrpSpPr>
        <p:grpSpPr>
          <a:xfrm>
            <a:off x="621776" y="2111851"/>
            <a:ext cx="11168587" cy="4048024"/>
            <a:chOff x="517678" y="1908698"/>
            <a:chExt cx="11109258" cy="3870554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55B3D92C-8A9D-4C03-94E0-26422FA00BF9}"/>
                </a:ext>
              </a:extLst>
            </p:cNvPr>
            <p:cNvCxnSpPr>
              <a:cxnSpLocks/>
            </p:cNvCxnSpPr>
            <p:nvPr/>
          </p:nvCxnSpPr>
          <p:spPr>
            <a:xfrm>
              <a:off x="1379193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A5AE361-AF67-4349-BCFF-A08C713412B2}"/>
                </a:ext>
              </a:extLst>
            </p:cNvPr>
            <p:cNvCxnSpPr>
              <a:cxnSpLocks/>
            </p:cNvCxnSpPr>
            <p:nvPr/>
          </p:nvCxnSpPr>
          <p:spPr>
            <a:xfrm>
              <a:off x="2242689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0782F9F3-D1C4-4604-80EE-4CBC5CA14617}"/>
                </a:ext>
              </a:extLst>
            </p:cNvPr>
            <p:cNvCxnSpPr>
              <a:cxnSpLocks/>
            </p:cNvCxnSpPr>
            <p:nvPr/>
          </p:nvCxnSpPr>
          <p:spPr>
            <a:xfrm>
              <a:off x="3201911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F89A87FA-0548-4792-9EA4-CA96881095A9}"/>
                </a:ext>
              </a:extLst>
            </p:cNvPr>
            <p:cNvCxnSpPr>
              <a:cxnSpLocks/>
            </p:cNvCxnSpPr>
            <p:nvPr/>
          </p:nvCxnSpPr>
          <p:spPr>
            <a:xfrm>
              <a:off x="4101355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8E2C696B-F8D4-4B94-B121-1883BBA496F1}"/>
                </a:ext>
              </a:extLst>
            </p:cNvPr>
            <p:cNvCxnSpPr>
              <a:cxnSpLocks/>
            </p:cNvCxnSpPr>
            <p:nvPr/>
          </p:nvCxnSpPr>
          <p:spPr>
            <a:xfrm>
              <a:off x="5056096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F68AB10-AC8B-4459-90D2-C11DDAC824C4}"/>
                </a:ext>
              </a:extLst>
            </p:cNvPr>
            <p:cNvCxnSpPr>
              <a:cxnSpLocks/>
            </p:cNvCxnSpPr>
            <p:nvPr/>
          </p:nvCxnSpPr>
          <p:spPr>
            <a:xfrm>
              <a:off x="5984430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1FA499-DC5D-4371-B989-717AC2D991EE}"/>
                </a:ext>
              </a:extLst>
            </p:cNvPr>
            <p:cNvCxnSpPr>
              <a:cxnSpLocks/>
            </p:cNvCxnSpPr>
            <p:nvPr/>
          </p:nvCxnSpPr>
          <p:spPr>
            <a:xfrm>
              <a:off x="6896784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53B2B85-BEB0-42F0-9603-DA01722359C1}"/>
                </a:ext>
              </a:extLst>
            </p:cNvPr>
            <p:cNvCxnSpPr>
              <a:cxnSpLocks/>
            </p:cNvCxnSpPr>
            <p:nvPr/>
          </p:nvCxnSpPr>
          <p:spPr>
            <a:xfrm>
              <a:off x="7871840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3B189D3-66D0-482D-95FC-BBAFAA37819E}"/>
                </a:ext>
              </a:extLst>
            </p:cNvPr>
            <p:cNvCxnSpPr>
              <a:cxnSpLocks/>
            </p:cNvCxnSpPr>
            <p:nvPr/>
          </p:nvCxnSpPr>
          <p:spPr>
            <a:xfrm>
              <a:off x="8829794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A3AD1679-C327-467E-B8EA-EAEC6821C156}"/>
                </a:ext>
              </a:extLst>
            </p:cNvPr>
            <p:cNvCxnSpPr>
              <a:cxnSpLocks/>
            </p:cNvCxnSpPr>
            <p:nvPr/>
          </p:nvCxnSpPr>
          <p:spPr>
            <a:xfrm>
              <a:off x="9744220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DFE3D47-3A3C-4CD5-B93F-DA19FA9D458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646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723099-DF4A-45E7-A7BD-E617DFD58DE4}"/>
                </a:ext>
              </a:extLst>
            </p:cNvPr>
            <p:cNvCxnSpPr>
              <a:cxnSpLocks/>
            </p:cNvCxnSpPr>
            <p:nvPr/>
          </p:nvCxnSpPr>
          <p:spPr>
            <a:xfrm>
              <a:off x="517678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F7BD2B4-ED71-46CB-BF02-7300A4F4BFD7}"/>
                </a:ext>
              </a:extLst>
            </p:cNvPr>
            <p:cNvCxnSpPr>
              <a:cxnSpLocks/>
            </p:cNvCxnSpPr>
            <p:nvPr/>
          </p:nvCxnSpPr>
          <p:spPr>
            <a:xfrm>
              <a:off x="11626936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4EEAEF90-9108-4343-B90D-EE9F698BBF43}"/>
              </a:ext>
            </a:extLst>
          </p:cNvPr>
          <p:cNvSpPr/>
          <p:nvPr userDrawn="1"/>
        </p:nvSpPr>
        <p:spPr bwMode="gray">
          <a:xfrm>
            <a:off x="11830144" y="2268219"/>
            <a:ext cx="248367" cy="350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RTL United Text" panose="020B0504020203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4130839-20B3-4B76-B276-515764D552BB}"/>
              </a:ext>
            </a:extLst>
          </p:cNvPr>
          <p:cNvSpPr/>
          <p:nvPr userDrawn="1"/>
        </p:nvSpPr>
        <p:spPr bwMode="gray">
          <a:xfrm>
            <a:off x="582585" y="2268219"/>
            <a:ext cx="248367" cy="350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RTL United Text" panose="020B0504020203020204" pitchFamily="34" charset="0"/>
            </a:endParaRPr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CEB522C4-CF53-41B9-B157-706991AFF9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3146512"/>
              </p:ext>
            </p:extLst>
          </p:nvPr>
        </p:nvGraphicFramePr>
        <p:xfrm>
          <a:off x="621776" y="2269407"/>
          <a:ext cx="11168565" cy="348733"/>
        </p:xfrm>
        <a:graphic>
          <a:graphicData uri="http://schemas.openxmlformats.org/drawingml/2006/table">
            <a:tbl>
              <a:tblPr firstRow="1" bandRow="1"/>
              <a:tblGrid>
                <a:gridCol w="214815">
                  <a:extLst>
                    <a:ext uri="{9D8B030D-6E8A-4147-A177-3AD203B41FA5}">
                      <a16:colId xmlns:a16="http://schemas.microsoft.com/office/drawing/2014/main" val="252272221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96867819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90273445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3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39796504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70276975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831593857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50744284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8330575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54331054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64462422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09794319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00023159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410343202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5361863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97311315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419837232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63435682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719531787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7302430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6205648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17923724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70297619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24262070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93528092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48597942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12403903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51798801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62625673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47477845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25067345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90899384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75994106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172032213"/>
                    </a:ext>
                  </a:extLst>
                </a:gridCol>
              </a:tblGrid>
              <a:tr h="348733"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hteck 27">
            <a:extLst>
              <a:ext uri="{FF2B5EF4-FFF2-40B4-BE49-F238E27FC236}">
                <a16:creationId xmlns:a16="http://schemas.microsoft.com/office/drawing/2014/main" id="{5D5F6D75-1A69-4662-A328-EB2616C8C01F}"/>
              </a:ext>
            </a:extLst>
          </p:cNvPr>
          <p:cNvSpPr/>
          <p:nvPr userDrawn="1"/>
        </p:nvSpPr>
        <p:spPr>
          <a:xfrm>
            <a:off x="652883" y="204479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56DC6C8-3997-4369-9928-BE9A6FA817E7}"/>
              </a:ext>
            </a:extLst>
          </p:cNvPr>
          <p:cNvSpPr/>
          <p:nvPr userDrawn="1"/>
        </p:nvSpPr>
        <p:spPr>
          <a:xfrm>
            <a:off x="1533179" y="205117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CB8DEF6-1DCD-42CB-9090-F9A9921FD87B}"/>
              </a:ext>
            </a:extLst>
          </p:cNvPr>
          <p:cNvSpPr/>
          <p:nvPr userDrawn="1"/>
        </p:nvSpPr>
        <p:spPr>
          <a:xfrm>
            <a:off x="2531367" y="204491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7288F4D-BC2E-45FC-87C9-34B4B1AE0F62}"/>
              </a:ext>
            </a:extLst>
          </p:cNvPr>
          <p:cNvSpPr/>
          <p:nvPr userDrawn="1"/>
        </p:nvSpPr>
        <p:spPr>
          <a:xfrm>
            <a:off x="3507348" y="204479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2B79CC3-DA9E-434C-B75E-3A78E14652BC}"/>
              </a:ext>
            </a:extLst>
          </p:cNvPr>
          <p:cNvSpPr/>
          <p:nvPr userDrawn="1"/>
        </p:nvSpPr>
        <p:spPr>
          <a:xfrm>
            <a:off x="4463470" y="204479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EBF7819-60CF-48A2-BE29-231F618C00A1}"/>
              </a:ext>
            </a:extLst>
          </p:cNvPr>
          <p:cNvSpPr/>
          <p:nvPr userDrawn="1"/>
        </p:nvSpPr>
        <p:spPr>
          <a:xfrm>
            <a:off x="5340879" y="205205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18BEF0-BD1C-41E8-8F6F-B04A634EA9FC}"/>
              </a:ext>
            </a:extLst>
          </p:cNvPr>
          <p:cNvSpPr/>
          <p:nvPr userDrawn="1"/>
        </p:nvSpPr>
        <p:spPr>
          <a:xfrm>
            <a:off x="6326859" y="205117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0F95AB2-7C4C-4796-AE0A-78FF76A34C9C}"/>
              </a:ext>
            </a:extLst>
          </p:cNvPr>
          <p:cNvSpPr/>
          <p:nvPr userDrawn="1"/>
        </p:nvSpPr>
        <p:spPr>
          <a:xfrm>
            <a:off x="7138977" y="2045738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AE3ED11-9B0C-4415-9CB5-492221539E85}"/>
              </a:ext>
            </a:extLst>
          </p:cNvPr>
          <p:cNvSpPr/>
          <p:nvPr userDrawn="1"/>
        </p:nvSpPr>
        <p:spPr>
          <a:xfrm>
            <a:off x="7962261" y="2045738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493C9-13E3-4559-940D-AF876D0C404C}"/>
              </a:ext>
            </a:extLst>
          </p:cNvPr>
          <p:cNvSpPr/>
          <p:nvPr userDrawn="1"/>
        </p:nvSpPr>
        <p:spPr>
          <a:xfrm>
            <a:off x="9077768" y="2045738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55EEFA0-221D-4912-A414-4322E3C2AAC9}"/>
              </a:ext>
            </a:extLst>
          </p:cNvPr>
          <p:cNvSpPr/>
          <p:nvPr userDrawn="1"/>
        </p:nvSpPr>
        <p:spPr>
          <a:xfrm>
            <a:off x="9858580" y="205036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4A3AD67-A6D5-45EF-9A8C-9D57726A285F}"/>
              </a:ext>
            </a:extLst>
          </p:cNvPr>
          <p:cNvSpPr/>
          <p:nvPr userDrawn="1"/>
        </p:nvSpPr>
        <p:spPr>
          <a:xfrm>
            <a:off x="10821050" y="2050835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Dezember</a:t>
            </a:r>
          </a:p>
        </p:txBody>
      </p:sp>
      <p:sp>
        <p:nvSpPr>
          <p:cNvPr id="40" name="Richtungspfeil 78">
            <a:extLst>
              <a:ext uri="{FF2B5EF4-FFF2-40B4-BE49-F238E27FC236}">
                <a16:creationId xmlns:a16="http://schemas.microsoft.com/office/drawing/2014/main" id="{DF2E6B32-2DE6-4A73-BDB5-9961BF0E5DEE}"/>
              </a:ext>
            </a:extLst>
          </p:cNvPr>
          <p:cNvSpPr/>
          <p:nvPr userDrawn="1"/>
        </p:nvSpPr>
        <p:spPr>
          <a:xfrm>
            <a:off x="1826867" y="5547657"/>
            <a:ext cx="2424273" cy="612000"/>
          </a:xfrm>
          <a:prstGeom prst="rect">
            <a:avLst/>
          </a:prstGeom>
          <a:solidFill>
            <a:srgbClr val="9629B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chtungspfeil 78">
            <a:extLst>
              <a:ext uri="{FF2B5EF4-FFF2-40B4-BE49-F238E27FC236}">
                <a16:creationId xmlns:a16="http://schemas.microsoft.com/office/drawing/2014/main" id="{C6A256A7-8F4A-45CC-95FE-F30E6E27F37D}"/>
              </a:ext>
            </a:extLst>
          </p:cNvPr>
          <p:cNvSpPr/>
          <p:nvPr userDrawn="1"/>
        </p:nvSpPr>
        <p:spPr>
          <a:xfrm>
            <a:off x="6419703" y="5547657"/>
            <a:ext cx="914024" cy="612000"/>
          </a:xfrm>
          <a:prstGeom prst="rect">
            <a:avLst/>
          </a:prstGeom>
          <a:solidFill>
            <a:srgbClr val="9629B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ichtungspfeil 78">
            <a:extLst>
              <a:ext uri="{FF2B5EF4-FFF2-40B4-BE49-F238E27FC236}">
                <a16:creationId xmlns:a16="http://schemas.microsoft.com/office/drawing/2014/main" id="{9152EF80-9218-4A6D-B6DB-35A6E762B1E8}"/>
              </a:ext>
            </a:extLst>
          </p:cNvPr>
          <p:cNvSpPr/>
          <p:nvPr userDrawn="1"/>
        </p:nvSpPr>
        <p:spPr>
          <a:xfrm>
            <a:off x="8229595" y="5561924"/>
            <a:ext cx="2528421" cy="597267"/>
          </a:xfrm>
          <a:prstGeom prst="rect">
            <a:avLst/>
          </a:prstGeom>
          <a:solidFill>
            <a:srgbClr val="9629B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chtungspfeil 78">
            <a:extLst>
              <a:ext uri="{FF2B5EF4-FFF2-40B4-BE49-F238E27FC236}">
                <a16:creationId xmlns:a16="http://schemas.microsoft.com/office/drawing/2014/main" id="{3A05E8CD-CE57-46C5-A0C5-41066F21E39B}"/>
              </a:ext>
            </a:extLst>
          </p:cNvPr>
          <p:cNvSpPr/>
          <p:nvPr userDrawn="1"/>
        </p:nvSpPr>
        <p:spPr>
          <a:xfrm>
            <a:off x="5604153" y="4204489"/>
            <a:ext cx="550501" cy="612000"/>
          </a:xfrm>
          <a:prstGeom prst="rect">
            <a:avLst/>
          </a:prstGeom>
          <a:solidFill>
            <a:srgbClr val="FF8A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chtungspfeil 78">
            <a:extLst>
              <a:ext uri="{FF2B5EF4-FFF2-40B4-BE49-F238E27FC236}">
                <a16:creationId xmlns:a16="http://schemas.microsoft.com/office/drawing/2014/main" id="{5E180BD0-8ABE-45A5-95A9-BC73A7266AF4}"/>
              </a:ext>
            </a:extLst>
          </p:cNvPr>
          <p:cNvSpPr/>
          <p:nvPr userDrawn="1"/>
        </p:nvSpPr>
        <p:spPr>
          <a:xfrm>
            <a:off x="8504786" y="4204489"/>
            <a:ext cx="758476" cy="612000"/>
          </a:xfrm>
          <a:prstGeom prst="rect">
            <a:avLst/>
          </a:prstGeom>
          <a:solidFill>
            <a:srgbClr val="FF8A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chtungspfeil 78">
            <a:extLst>
              <a:ext uri="{FF2B5EF4-FFF2-40B4-BE49-F238E27FC236}">
                <a16:creationId xmlns:a16="http://schemas.microsoft.com/office/drawing/2014/main" id="{EDEF3824-DF86-418E-926E-A960376E3B74}"/>
              </a:ext>
            </a:extLst>
          </p:cNvPr>
          <p:cNvSpPr/>
          <p:nvPr userDrawn="1"/>
        </p:nvSpPr>
        <p:spPr>
          <a:xfrm>
            <a:off x="7542411" y="2830151"/>
            <a:ext cx="800997" cy="612000"/>
          </a:xfrm>
          <a:prstGeom prst="rect">
            <a:avLst/>
          </a:prstGeom>
          <a:solidFill>
            <a:srgbClr val="D4000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chtungspfeil 78">
            <a:extLst>
              <a:ext uri="{FF2B5EF4-FFF2-40B4-BE49-F238E27FC236}">
                <a16:creationId xmlns:a16="http://schemas.microsoft.com/office/drawing/2014/main" id="{F25AAE00-CDA7-415D-90BF-05723F25489F}"/>
              </a:ext>
            </a:extLst>
          </p:cNvPr>
          <p:cNvSpPr/>
          <p:nvPr userDrawn="1"/>
        </p:nvSpPr>
        <p:spPr>
          <a:xfrm>
            <a:off x="9661127" y="4951758"/>
            <a:ext cx="1102242" cy="61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ichtungspfeil 78">
            <a:extLst>
              <a:ext uri="{FF2B5EF4-FFF2-40B4-BE49-F238E27FC236}">
                <a16:creationId xmlns:a16="http://schemas.microsoft.com/office/drawing/2014/main" id="{DD60D059-AB2E-44D0-B674-47592C7B8AE1}"/>
              </a:ext>
            </a:extLst>
          </p:cNvPr>
          <p:cNvSpPr/>
          <p:nvPr userDrawn="1"/>
        </p:nvSpPr>
        <p:spPr>
          <a:xfrm>
            <a:off x="6009708" y="2830151"/>
            <a:ext cx="480194" cy="612000"/>
          </a:xfrm>
          <a:prstGeom prst="rect">
            <a:avLst/>
          </a:prstGeom>
          <a:solidFill>
            <a:srgbClr val="D4000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chtungspfeil 78">
            <a:extLst>
              <a:ext uri="{FF2B5EF4-FFF2-40B4-BE49-F238E27FC236}">
                <a16:creationId xmlns:a16="http://schemas.microsoft.com/office/drawing/2014/main" id="{E5AFA3E7-1EB4-41A2-9B74-1C214CF8465A}"/>
              </a:ext>
            </a:extLst>
          </p:cNvPr>
          <p:cNvSpPr/>
          <p:nvPr userDrawn="1"/>
        </p:nvSpPr>
        <p:spPr>
          <a:xfrm>
            <a:off x="8522674" y="2830151"/>
            <a:ext cx="472373" cy="612000"/>
          </a:xfrm>
          <a:prstGeom prst="rect">
            <a:avLst/>
          </a:prstGeom>
          <a:solidFill>
            <a:srgbClr val="D4000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78">
            <a:extLst>
              <a:ext uri="{FF2B5EF4-FFF2-40B4-BE49-F238E27FC236}">
                <a16:creationId xmlns:a16="http://schemas.microsoft.com/office/drawing/2014/main" id="{C0A4C0C7-1FE8-43AF-96F5-0BB7BDEE4BE3}"/>
              </a:ext>
            </a:extLst>
          </p:cNvPr>
          <p:cNvSpPr/>
          <p:nvPr userDrawn="1"/>
        </p:nvSpPr>
        <p:spPr>
          <a:xfrm>
            <a:off x="8506828" y="3517320"/>
            <a:ext cx="2134301" cy="612000"/>
          </a:xfrm>
          <a:prstGeom prst="rect">
            <a:avLst/>
          </a:prstGeom>
          <a:solidFill>
            <a:srgbClr val="0C39E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chtungspfeil 78">
            <a:extLst>
              <a:ext uri="{FF2B5EF4-FFF2-40B4-BE49-F238E27FC236}">
                <a16:creationId xmlns:a16="http://schemas.microsoft.com/office/drawing/2014/main" id="{9D20673B-6D75-47CB-8E8D-5B00C8FDAECA}"/>
              </a:ext>
            </a:extLst>
          </p:cNvPr>
          <p:cNvSpPr/>
          <p:nvPr userDrawn="1"/>
        </p:nvSpPr>
        <p:spPr>
          <a:xfrm>
            <a:off x="5604154" y="3517320"/>
            <a:ext cx="815548" cy="612000"/>
          </a:xfrm>
          <a:prstGeom prst="rect">
            <a:avLst/>
          </a:prstGeom>
          <a:solidFill>
            <a:srgbClr val="0C39E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3E59B16-0DE1-43E3-BA8B-5EBCDD994787}"/>
              </a:ext>
            </a:extLst>
          </p:cNvPr>
          <p:cNvGrpSpPr/>
          <p:nvPr userDrawn="1"/>
        </p:nvGrpSpPr>
        <p:grpSpPr>
          <a:xfrm>
            <a:off x="406400" y="3650704"/>
            <a:ext cx="11383940" cy="2509170"/>
            <a:chOff x="200054" y="3316061"/>
            <a:chExt cx="11585546" cy="2509170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EF987C8-3A8F-48E7-AE23-FCE1C8591B81}"/>
                </a:ext>
              </a:extLst>
            </p:cNvPr>
            <p:cNvSpPr txBox="1"/>
            <p:nvPr/>
          </p:nvSpPr>
          <p:spPr bwMode="black">
            <a:xfrm rot="16200000">
              <a:off x="-326621" y="3842737"/>
              <a:ext cx="1264556" cy="2112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108000" tIns="0" rIns="108000" bIns="0" rtlCol="0">
              <a:noAutofit/>
            </a:bodyPr>
            <a:lstStyle/>
            <a:p>
              <a:r>
                <a:rPr lang="de-DE" sz="1400" b="1">
                  <a:latin typeface="RTL United Text" panose="020B0504020203020204" pitchFamily="34" charset="0"/>
                  <a:cs typeface="Arial" panose="020B0604020202020204" pitchFamily="34" charset="0"/>
                </a:rPr>
                <a:t>Intern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3CF1E79-40B3-4C8F-A7AA-AEB1F97D9552}"/>
                </a:ext>
              </a:extLst>
            </p:cNvPr>
            <p:cNvSpPr txBox="1"/>
            <p:nvPr/>
          </p:nvSpPr>
          <p:spPr bwMode="black">
            <a:xfrm rot="16200000">
              <a:off x="-316652" y="5097321"/>
              <a:ext cx="1244616" cy="2112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108000" tIns="0" rIns="108000" bIns="0" rtlCol="0">
              <a:noAutofit/>
            </a:bodyPr>
            <a:lstStyle/>
            <a:p>
              <a:pPr algn="r"/>
              <a:r>
                <a:rPr lang="de-DE" sz="1400" b="1">
                  <a:latin typeface="RTL United Text" panose="020B0504020203020204" pitchFamily="34" charset="0"/>
                  <a:cs typeface="Arial" panose="020B0604020202020204" pitchFamily="34" charset="0"/>
                </a:rPr>
                <a:t>Extern</a:t>
              </a:r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01686F6E-9B8C-48D5-8C39-F1C10FD156C5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3" y="4580615"/>
              <a:ext cx="11552237" cy="0"/>
            </a:xfrm>
            <a:prstGeom prst="line">
              <a:avLst/>
            </a:prstGeom>
            <a:ln w="1016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CCB7DC04-0FC7-42E1-9372-C39EB08D7AA4}"/>
                </a:ext>
              </a:extLst>
            </p:cNvPr>
            <p:cNvCxnSpPr>
              <a:cxnSpLocks/>
            </p:cNvCxnSpPr>
            <p:nvPr/>
          </p:nvCxnSpPr>
          <p:spPr>
            <a:xfrm>
              <a:off x="422265" y="4519946"/>
              <a:ext cx="113633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4332EF16-0894-4993-A705-236728CD5E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265" y="4633215"/>
              <a:ext cx="113633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6FD5FE3-1B64-48C3-993F-4DD5491FC7DD}"/>
              </a:ext>
            </a:extLst>
          </p:cNvPr>
          <p:cNvCxnSpPr>
            <a:cxnSpLocks/>
          </p:cNvCxnSpPr>
          <p:nvPr userDrawn="1"/>
        </p:nvCxnSpPr>
        <p:spPr>
          <a:xfrm>
            <a:off x="628611" y="6159657"/>
            <a:ext cx="1116175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E83BCA-0437-48E9-8612-5A3AB5FD2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7213" y="5564188"/>
            <a:ext cx="2424112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059D06B6-B51A-44A6-B0D8-2F2B80AA2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851" y="5547440"/>
            <a:ext cx="908515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0760F957-635F-43F7-853E-7594C8CAA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7681" y="5564188"/>
            <a:ext cx="2520329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1D6282ED-2D3C-4275-AB9D-4580981E1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61127" y="4984546"/>
            <a:ext cx="1096883" cy="57691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75B4434E-244E-4FEF-8879-1629622D4F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8530" y="4209217"/>
            <a:ext cx="744739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2D6319DF-B44A-4EF5-B11B-725F27AE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4785" y="3526143"/>
            <a:ext cx="2134299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4F640ADA-ED39-470B-BE37-7F5D3D6EE7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3102" y="2838495"/>
            <a:ext cx="47237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928B7EFA-4F99-4FBE-9286-16A923BCE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9214" y="2836507"/>
            <a:ext cx="79419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A0C661CB-8C6A-46D5-A054-3C1A0E731A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10726" y="2840445"/>
            <a:ext cx="47237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C2466837-66C7-40E8-B808-216740C70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7446" y="3528645"/>
            <a:ext cx="79419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0F9DEAD8-CF91-467F-A7B1-F68D12FED7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14406" y="4201457"/>
            <a:ext cx="529863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1" name="Textplatzhalter 41">
            <a:extLst>
              <a:ext uri="{FF2B5EF4-FFF2-40B4-BE49-F238E27FC236}">
                <a16:creationId xmlns:a16="http://schemas.microsoft.com/office/drawing/2014/main" id="{A2F389A8-D65C-487F-BD93-6A1B319914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4" name="Textplatzhalter 42">
            <a:extLst>
              <a:ext uri="{FF2B5EF4-FFF2-40B4-BE49-F238E27FC236}">
                <a16:creationId xmlns:a16="http://schemas.microsoft.com/office/drawing/2014/main" id="{9486A508-8C52-4DC6-BE37-C4559C408D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5" name="Textplatzhalter 43">
            <a:extLst>
              <a:ext uri="{FF2B5EF4-FFF2-40B4-BE49-F238E27FC236}">
                <a16:creationId xmlns:a16="http://schemas.microsoft.com/office/drawing/2014/main" id="{B5D92454-0D3A-4AEE-9CDC-7E04B727F9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6" name="Textplatzhalter 7">
            <a:extLst>
              <a:ext uri="{FF2B5EF4-FFF2-40B4-BE49-F238E27FC236}">
                <a16:creationId xmlns:a16="http://schemas.microsoft.com/office/drawing/2014/main" id="{DCE4E8E9-EFEC-4762-BD67-D496B6668B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36162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pos="25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mehrere Kanä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2168E369-227C-4733-9E78-F598C432D089}"/>
              </a:ext>
            </a:extLst>
          </p:cNvPr>
          <p:cNvSpPr/>
          <p:nvPr userDrawn="1"/>
        </p:nvSpPr>
        <p:spPr bwMode="gray">
          <a:xfrm>
            <a:off x="1787918" y="2700184"/>
            <a:ext cx="7519493" cy="272326"/>
          </a:xfrm>
          <a:prstGeom prst="rect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4FF74C6-58F9-4C04-A726-DA3A353D5CEB}"/>
              </a:ext>
            </a:extLst>
          </p:cNvPr>
          <p:cNvSpPr/>
          <p:nvPr userDrawn="1"/>
        </p:nvSpPr>
        <p:spPr bwMode="gray">
          <a:xfrm>
            <a:off x="4915529" y="4954109"/>
            <a:ext cx="4073790" cy="272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26D6B79C-99BC-45C9-AAE7-DCC8227C2C3F}"/>
              </a:ext>
            </a:extLst>
          </p:cNvPr>
          <p:cNvSpPr/>
          <p:nvPr userDrawn="1"/>
        </p:nvSpPr>
        <p:spPr bwMode="gray">
          <a:xfrm>
            <a:off x="5229826" y="4077408"/>
            <a:ext cx="4528038" cy="27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F95F444-AA0B-47AF-AA57-0DBCB2B03259}"/>
              </a:ext>
            </a:extLst>
          </p:cNvPr>
          <p:cNvSpPr/>
          <p:nvPr userDrawn="1"/>
        </p:nvSpPr>
        <p:spPr bwMode="gray">
          <a:xfrm>
            <a:off x="3784661" y="2972510"/>
            <a:ext cx="5285761" cy="27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28FBEBCA-9BA0-400B-85D4-F774888FD2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6844" y="2697799"/>
            <a:ext cx="461695" cy="72626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>
                <a:latin typeface="RTL United Text" panose="020B0504020203020204" pitchFamily="34" charset="0"/>
              </a:rPr>
              <a:t>On Air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E6D39D8B-DBD9-4F07-983E-8114F24D28A3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85762" y="2697799"/>
            <a:ext cx="0" cy="473261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E153030C-79CB-4C54-8227-1A50AC21646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35422" y="3536522"/>
            <a:ext cx="563118" cy="207097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>
                <a:latin typeface="RTL United Text" panose="020B0504020203020204" pitchFamily="34" charset="0"/>
              </a:rPr>
              <a:t>Online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D25F49A-4D67-412C-9332-1F9C9F3BAA77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85762" y="3535894"/>
            <a:ext cx="0" cy="899111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1DA1F656-9EE9-4BCD-82F4-900E21B76D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1327" y="4677466"/>
            <a:ext cx="1093779" cy="246030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 err="1">
                <a:latin typeface="RTL United Text" panose="020B0504020203020204" pitchFamily="34" charset="0"/>
              </a:rPr>
              <a:t>Social</a:t>
            </a:r>
            <a:r>
              <a:rPr lang="de-DE" sz="1400" b="1" cap="none">
                <a:latin typeface="RTL United Text" panose="020B0504020203020204" pitchFamily="34" charset="0"/>
              </a:rPr>
              <a:t> Media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99A5186-CDC2-4D84-8FBA-EF7D4F6EED0B}"/>
              </a:ext>
            </a:extLst>
          </p:cNvPr>
          <p:cNvSpPr/>
          <p:nvPr userDrawn="1"/>
        </p:nvSpPr>
        <p:spPr bwMode="gray">
          <a:xfrm>
            <a:off x="1788122" y="3528439"/>
            <a:ext cx="8957985" cy="273600"/>
          </a:xfrm>
          <a:prstGeom prst="rect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67" name="Textplatzhalter 66">
            <a:extLst>
              <a:ext uri="{FF2B5EF4-FFF2-40B4-BE49-F238E27FC236}">
                <a16:creationId xmlns:a16="http://schemas.microsoft.com/office/drawing/2014/main" id="{FE8F0BB5-5DDE-4041-AB97-93817F41DA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497" y="212222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75" name="Textplatzhalter 66">
            <a:extLst>
              <a:ext uri="{FF2B5EF4-FFF2-40B4-BE49-F238E27FC236}">
                <a16:creationId xmlns:a16="http://schemas.microsoft.com/office/drawing/2014/main" id="{14F5C278-106B-4433-A4F0-AF225C85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496" y="236828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76" name="Textplatzhalter 66">
            <a:extLst>
              <a:ext uri="{FF2B5EF4-FFF2-40B4-BE49-F238E27FC236}">
                <a16:creationId xmlns:a16="http://schemas.microsoft.com/office/drawing/2014/main" id="{105818AD-F66E-4F70-814D-307747BC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326" y="212222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77" name="Textplatzhalter 66">
            <a:extLst>
              <a:ext uri="{FF2B5EF4-FFF2-40B4-BE49-F238E27FC236}">
                <a16:creationId xmlns:a16="http://schemas.microsoft.com/office/drawing/2014/main" id="{3B738476-0E87-4E34-B9C3-AC7493C0F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6325" y="236828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78" name="Textplatzhalter 66">
            <a:extLst>
              <a:ext uri="{FF2B5EF4-FFF2-40B4-BE49-F238E27FC236}">
                <a16:creationId xmlns:a16="http://schemas.microsoft.com/office/drawing/2014/main" id="{777F61F2-6452-4A4A-A44D-8441166F1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6522" y="2122220"/>
            <a:ext cx="500062" cy="255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79" name="Textplatzhalter 66">
            <a:extLst>
              <a:ext uri="{FF2B5EF4-FFF2-40B4-BE49-F238E27FC236}">
                <a16:creationId xmlns:a16="http://schemas.microsoft.com/office/drawing/2014/main" id="{01FED118-B153-4F6B-8CA5-EBF7D628D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96521" y="2368271"/>
            <a:ext cx="979203" cy="256132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80" name="Textplatzhalter 66">
            <a:extLst>
              <a:ext uri="{FF2B5EF4-FFF2-40B4-BE49-F238E27FC236}">
                <a16:creationId xmlns:a16="http://schemas.microsoft.com/office/drawing/2014/main" id="{4902B8E3-A6EE-4EBD-A534-D586E3315B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2222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81" name="Textplatzhalter 66">
            <a:extLst>
              <a:ext uri="{FF2B5EF4-FFF2-40B4-BE49-F238E27FC236}">
                <a16:creationId xmlns:a16="http://schemas.microsoft.com/office/drawing/2014/main" id="{EB76FA58-70A5-49B1-ABAF-DB7EBEB8E6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236828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82" name="Textplatzhalter 66">
            <a:extLst>
              <a:ext uri="{FF2B5EF4-FFF2-40B4-BE49-F238E27FC236}">
                <a16:creationId xmlns:a16="http://schemas.microsoft.com/office/drawing/2014/main" id="{AF3A3F53-5154-4069-B78F-40A28468F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5674" y="212594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83" name="Textplatzhalter 66">
            <a:extLst>
              <a:ext uri="{FF2B5EF4-FFF2-40B4-BE49-F238E27FC236}">
                <a16:creationId xmlns:a16="http://schemas.microsoft.com/office/drawing/2014/main" id="{24FC870D-6CB6-4A53-B5DD-CE8F9EF0C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5673" y="237200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7D07BB56-5FD1-496A-B3FA-B162D701672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0396521" y="2368271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B6A1FB59-AF29-47FC-95B8-941B3C8E1B3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248319" y="2363289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EB5278A5-3275-41D0-A41F-21BF40D63BBA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072045" y="2352484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B5CE98BA-40E2-4EBD-97EC-4966AC6C0928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947796" y="2352484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2A83415B-D985-41C3-8755-F80139F97608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788122" y="2373167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platzhalter 90">
            <a:extLst>
              <a:ext uri="{FF2B5EF4-FFF2-40B4-BE49-F238E27FC236}">
                <a16:creationId xmlns:a16="http://schemas.microsoft.com/office/drawing/2014/main" id="{0317BC06-73A2-47FD-A048-581FB56A51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7423" y="2705644"/>
            <a:ext cx="7519988" cy="26860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5C3556FE-3D28-45E5-BF95-192D75AA26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4559" y="2977621"/>
            <a:ext cx="5279193" cy="273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95" name="Textplatzhalter 94">
            <a:extLst>
              <a:ext uri="{FF2B5EF4-FFF2-40B4-BE49-F238E27FC236}">
                <a16:creationId xmlns:a16="http://schemas.microsoft.com/office/drawing/2014/main" id="{51A7D200-6429-442C-B6F3-AF44A9FEB9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7525" y="3535611"/>
            <a:ext cx="7519988" cy="2635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9E53BFC5-54B7-4A88-B360-71682569C3DA}"/>
              </a:ext>
            </a:extLst>
          </p:cNvPr>
          <p:cNvSpPr/>
          <p:nvPr userDrawn="1"/>
        </p:nvSpPr>
        <p:spPr bwMode="gray">
          <a:xfrm>
            <a:off x="5229826" y="3797898"/>
            <a:ext cx="5166667" cy="27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97" name="Textplatzhalter 92">
            <a:extLst>
              <a:ext uri="{FF2B5EF4-FFF2-40B4-BE49-F238E27FC236}">
                <a16:creationId xmlns:a16="http://schemas.microsoft.com/office/drawing/2014/main" id="{4F924A35-10E3-4D4F-A7E0-DBF0444F7A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6403" y="3796755"/>
            <a:ext cx="5160106" cy="27034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99" name="Textplatzhalter 92">
            <a:extLst>
              <a:ext uri="{FF2B5EF4-FFF2-40B4-BE49-F238E27FC236}">
                <a16:creationId xmlns:a16="http://schemas.microsoft.com/office/drawing/2014/main" id="{E3B5F89F-54BF-46FB-B7CB-67440B6B50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6403" y="4070828"/>
            <a:ext cx="4498472" cy="27034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EE7DCA0-3B40-4D8E-9ADF-A8A10F36DB22}"/>
              </a:ext>
            </a:extLst>
          </p:cNvPr>
          <p:cNvSpPr/>
          <p:nvPr userDrawn="1"/>
        </p:nvSpPr>
        <p:spPr bwMode="gray">
          <a:xfrm>
            <a:off x="1797700" y="4677466"/>
            <a:ext cx="7282894" cy="272326"/>
          </a:xfrm>
          <a:prstGeom prst="rect">
            <a:avLst/>
          </a:prstGeom>
          <a:solidFill>
            <a:srgbClr val="962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04" name="Textplatzhalter 92">
            <a:extLst>
              <a:ext uri="{FF2B5EF4-FFF2-40B4-BE49-F238E27FC236}">
                <a16:creationId xmlns:a16="http://schemas.microsoft.com/office/drawing/2014/main" id="{2683F008-09B2-439C-9D93-112536CC52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5529" y="4952835"/>
            <a:ext cx="4073796" cy="273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FC441D8-CB19-49AF-8173-7FFDEB1592BB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85762" y="4677466"/>
            <a:ext cx="0" cy="651279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platzhalter 8">
            <a:extLst>
              <a:ext uri="{FF2B5EF4-FFF2-40B4-BE49-F238E27FC236}">
                <a16:creationId xmlns:a16="http://schemas.microsoft.com/office/drawing/2014/main" id="{CAE656EA-D9E6-416C-AAA2-D41576CFD50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760" y="5604691"/>
            <a:ext cx="1093779" cy="246030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>
                <a:latin typeface="RTL United Text" panose="020B0504020203020204" pitchFamily="34" charset="0"/>
              </a:rPr>
              <a:t>Off Air</a:t>
            </a: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47CA8EA7-B0B4-4923-A72F-0DDB7C69E1FD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79195" y="5604691"/>
            <a:ext cx="0" cy="578365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hteck 115">
            <a:extLst>
              <a:ext uri="{FF2B5EF4-FFF2-40B4-BE49-F238E27FC236}">
                <a16:creationId xmlns:a16="http://schemas.microsoft.com/office/drawing/2014/main" id="{196EA8AE-A474-46B1-BAB8-D447E08B85B7}"/>
              </a:ext>
            </a:extLst>
          </p:cNvPr>
          <p:cNvSpPr/>
          <p:nvPr userDrawn="1"/>
        </p:nvSpPr>
        <p:spPr bwMode="gray">
          <a:xfrm>
            <a:off x="1917155" y="5848739"/>
            <a:ext cx="1299165" cy="272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9D4AE25C-3798-418D-9B44-4FEAFB11250C}"/>
              </a:ext>
            </a:extLst>
          </p:cNvPr>
          <p:cNvSpPr/>
          <p:nvPr userDrawn="1"/>
        </p:nvSpPr>
        <p:spPr bwMode="gray">
          <a:xfrm>
            <a:off x="1787526" y="5572075"/>
            <a:ext cx="2160270" cy="273600"/>
          </a:xfrm>
          <a:prstGeom prst="rect">
            <a:avLst/>
          </a:prstGeom>
          <a:solidFill>
            <a:srgbClr val="0C7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21" name="Textplatzhalter 120">
            <a:extLst>
              <a:ext uri="{FF2B5EF4-FFF2-40B4-BE49-F238E27FC236}">
                <a16:creationId xmlns:a16="http://schemas.microsoft.com/office/drawing/2014/main" id="{8EE45DE0-181A-4419-8333-1F4C2D30D3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17700" y="5845175"/>
            <a:ext cx="1298575" cy="2730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122" name="Textplatzhalter 90">
            <a:extLst>
              <a:ext uri="{FF2B5EF4-FFF2-40B4-BE49-F238E27FC236}">
                <a16:creationId xmlns:a16="http://schemas.microsoft.com/office/drawing/2014/main" id="{050C34A0-6718-4537-9829-3DD57AD80D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7423" y="4682606"/>
            <a:ext cx="7276325" cy="26860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123" name="Textplatzhalter 90">
            <a:extLst>
              <a:ext uri="{FF2B5EF4-FFF2-40B4-BE49-F238E27FC236}">
                <a16:creationId xmlns:a16="http://schemas.microsoft.com/office/drawing/2014/main" id="{E4F1773F-BB92-4D2F-8223-A8B5D8DB8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97700" y="5571873"/>
            <a:ext cx="2150096" cy="26860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53" name="Textplatzhalter 41">
            <a:extLst>
              <a:ext uri="{FF2B5EF4-FFF2-40B4-BE49-F238E27FC236}">
                <a16:creationId xmlns:a16="http://schemas.microsoft.com/office/drawing/2014/main" id="{552C2C96-B972-4332-8A9B-A66ECE82C2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5" name="Textplatzhalter 42">
            <a:extLst>
              <a:ext uri="{FF2B5EF4-FFF2-40B4-BE49-F238E27FC236}">
                <a16:creationId xmlns:a16="http://schemas.microsoft.com/office/drawing/2014/main" id="{2FBC0102-ECD5-404B-A976-2E18279039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6" name="Textplatzhalter 43">
            <a:extLst>
              <a:ext uri="{FF2B5EF4-FFF2-40B4-BE49-F238E27FC236}">
                <a16:creationId xmlns:a16="http://schemas.microsoft.com/office/drawing/2014/main" id="{C4AE7E4B-F69C-4170-9BF5-1792DA9301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7" name="Textplatzhalter 7">
            <a:extLst>
              <a:ext uri="{FF2B5EF4-FFF2-40B4-BE49-F238E27FC236}">
                <a16:creationId xmlns:a16="http://schemas.microsoft.com/office/drawing/2014/main" id="{7726DA00-A236-4909-BB2E-05D4D4FB8B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21800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3C174D5-9D66-4760-A5E7-BACBDB7FA3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478586" y="0"/>
            <a:ext cx="5713413" cy="6858000"/>
          </a:xfrm>
          <a:custGeom>
            <a:avLst/>
            <a:gdLst>
              <a:gd name="connsiteX0" fmla="*/ 5080794 w 5713413"/>
              <a:gd name="connsiteY0" fmla="*/ 419024 h 6858000"/>
              <a:gd name="connsiteX1" fmla="*/ 5080794 w 5713413"/>
              <a:gd name="connsiteY1" fmla="*/ 534976 h 6858000"/>
              <a:gd name="connsiteX2" fmla="*/ 5287624 w 5713413"/>
              <a:gd name="connsiteY2" fmla="*/ 534976 h 6858000"/>
              <a:gd name="connsiteX3" fmla="*/ 5287624 w 5713413"/>
              <a:gd name="connsiteY3" fmla="*/ 419024 h 6858000"/>
              <a:gd name="connsiteX4" fmla="*/ 4818629 w 5713413"/>
              <a:gd name="connsiteY4" fmla="*/ 419024 h 6858000"/>
              <a:gd name="connsiteX5" fmla="*/ 4818629 w 5713413"/>
              <a:gd name="connsiteY5" fmla="*/ 534976 h 6858000"/>
              <a:gd name="connsiteX6" fmla="*/ 5025459 w 5713413"/>
              <a:gd name="connsiteY6" fmla="*/ 534976 h 6858000"/>
              <a:gd name="connsiteX7" fmla="*/ 5025459 w 5713413"/>
              <a:gd name="connsiteY7" fmla="*/ 419024 h 6858000"/>
              <a:gd name="connsiteX8" fmla="*/ 4556465 w 5713413"/>
              <a:gd name="connsiteY8" fmla="*/ 419024 h 6858000"/>
              <a:gd name="connsiteX9" fmla="*/ 4556465 w 5713413"/>
              <a:gd name="connsiteY9" fmla="*/ 534976 h 6858000"/>
              <a:gd name="connsiteX10" fmla="*/ 4763295 w 5713413"/>
              <a:gd name="connsiteY10" fmla="*/ 534976 h 6858000"/>
              <a:gd name="connsiteX11" fmla="*/ 4763295 w 5713413"/>
              <a:gd name="connsiteY11" fmla="*/ 419024 h 6858000"/>
              <a:gd name="connsiteX12" fmla="*/ 0 w 5713413"/>
              <a:gd name="connsiteY12" fmla="*/ 0 h 6858000"/>
              <a:gd name="connsiteX13" fmla="*/ 5713413 w 5713413"/>
              <a:gd name="connsiteY13" fmla="*/ 0 h 6858000"/>
              <a:gd name="connsiteX14" fmla="*/ 5713413 w 5713413"/>
              <a:gd name="connsiteY14" fmla="*/ 6858000 h 6858000"/>
              <a:gd name="connsiteX15" fmla="*/ 0 w 5713413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3413" h="6858000">
                <a:moveTo>
                  <a:pt x="5080794" y="419024"/>
                </a:moveTo>
                <a:lnTo>
                  <a:pt x="5080794" y="534976"/>
                </a:lnTo>
                <a:lnTo>
                  <a:pt x="5287624" y="534976"/>
                </a:lnTo>
                <a:lnTo>
                  <a:pt x="5287624" y="419024"/>
                </a:lnTo>
                <a:close/>
                <a:moveTo>
                  <a:pt x="4818629" y="419024"/>
                </a:moveTo>
                <a:lnTo>
                  <a:pt x="4818629" y="534976"/>
                </a:lnTo>
                <a:lnTo>
                  <a:pt x="5025459" y="534976"/>
                </a:lnTo>
                <a:lnTo>
                  <a:pt x="5025459" y="419024"/>
                </a:lnTo>
                <a:close/>
                <a:moveTo>
                  <a:pt x="4556465" y="419024"/>
                </a:moveTo>
                <a:lnTo>
                  <a:pt x="4556465" y="534976"/>
                </a:lnTo>
                <a:lnTo>
                  <a:pt x="4763295" y="534976"/>
                </a:lnTo>
                <a:lnTo>
                  <a:pt x="4763295" y="419024"/>
                </a:lnTo>
                <a:close/>
                <a:moveTo>
                  <a:pt x="0" y="0"/>
                </a:moveTo>
                <a:lnTo>
                  <a:pt x="5713413" y="0"/>
                </a:lnTo>
                <a:lnTo>
                  <a:pt x="57134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720000" anchor="ctr">
            <a:noAutofit/>
          </a:bodyPr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9D79272-603F-490A-9540-23EBE2E96E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11281830" y="410399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6F9F845-F526-4E82-B66B-D1C3BCC47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11543995" y="410399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B383526-6CC9-4447-A3F4-6FC6D8FB1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1019667" y="410399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0C75E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671D58-F37E-4AB5-8975-E9398168EE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5281" y="2189956"/>
            <a:ext cx="5367338" cy="2731716"/>
          </a:xfrm>
        </p:spPr>
        <p:txBody>
          <a:bodyPr anchor="b"/>
          <a:lstStyle>
            <a:lvl1pPr>
              <a:lnSpc>
                <a:spcPct val="85000"/>
              </a:lnSpc>
              <a:defRPr sz="6500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24F12977-48DD-4C7C-9CDC-13EBE3075B4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88144" y="5206680"/>
            <a:ext cx="5324475" cy="54641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0"/>
            </a:lvl1pPr>
            <a:lvl2pPr marL="0" indent="0" algn="l">
              <a:spcAft>
                <a:spcPts val="0"/>
              </a:spcAft>
              <a:buNone/>
              <a:defRPr sz="1800"/>
            </a:lvl2pPr>
            <a:lvl3pPr marL="0" indent="0" algn="l">
              <a:spcAft>
                <a:spcPts val="0"/>
              </a:spcAft>
              <a:buNone/>
              <a:defRPr sz="1800"/>
            </a:lvl3pPr>
            <a:lvl4pPr marL="0" indent="0" algn="l">
              <a:spcAft>
                <a:spcPts val="0"/>
              </a:spcAft>
              <a:buNone/>
              <a:defRPr sz="1800"/>
            </a:lvl4pPr>
            <a:lvl5pPr marL="0" indent="0" algn="l">
              <a:spcAft>
                <a:spcPts val="0"/>
              </a:spcAft>
              <a:buNone/>
              <a:defRPr sz="1800"/>
            </a:lvl5pPr>
            <a:lvl6pPr marL="0" indent="0" algn="l">
              <a:spcAft>
                <a:spcPts val="0"/>
              </a:spcAft>
              <a:buNone/>
              <a:defRPr sz="1800"/>
            </a:lvl6pPr>
            <a:lvl7pPr marL="0" indent="0" algn="l">
              <a:spcAft>
                <a:spcPts val="0"/>
              </a:spcAft>
              <a:buNone/>
              <a:defRPr sz="1800"/>
            </a:lvl7pPr>
            <a:lvl8pPr marL="0" indent="0" algn="l">
              <a:spcAft>
                <a:spcPts val="0"/>
              </a:spcAft>
              <a:buNone/>
              <a:defRPr sz="1800"/>
            </a:lvl8pPr>
            <a:lvl9pPr marL="0" indent="0" algn="l">
              <a:spcAft>
                <a:spcPts val="0"/>
              </a:spcAft>
              <a:buNone/>
              <a:defRPr sz="1800"/>
            </a:lvl9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7CFEAEB9-DA88-4964-8540-0834BA40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401920" y="6504384"/>
            <a:ext cx="71949" cy="96043"/>
          </a:xfrm>
        </p:spPr>
        <p:txBody>
          <a:bodyPr/>
          <a:lstStyle/>
          <a:p>
            <a:fld id="{76EC6637-EFB5-4CBB-9DD6-8FE5424A8C61}" type="datetime1">
              <a:rPr lang="de-DE" smtClean="0"/>
              <a:t>12.09.2024</a:t>
            </a:fld>
            <a:endParaRPr 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4B7C629C-44B0-4F5E-A5A8-C2217BEAF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613567" y="6504383"/>
            <a:ext cx="72000" cy="96044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  <a:lvl6pPr>
              <a:defRPr>
                <a:solidFill>
                  <a:schemeClr val="bg1">
                    <a:alpha val="0"/>
                  </a:schemeClr>
                </a:solidFill>
              </a:defRPr>
            </a:lvl6pPr>
            <a:lvl7pPr>
              <a:defRPr>
                <a:solidFill>
                  <a:schemeClr val="bg1">
                    <a:alpha val="0"/>
                  </a:schemeClr>
                </a:solidFill>
              </a:defRPr>
            </a:lvl7pPr>
            <a:lvl8pPr>
              <a:defRPr>
                <a:solidFill>
                  <a:schemeClr val="bg1">
                    <a:alpha val="0"/>
                  </a:schemeClr>
                </a:solidFill>
              </a:defRPr>
            </a:lvl8pPr>
            <a:lvl9pPr>
              <a:defRPr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fld id="{7EC330FB-4552-4322-A2BB-4E70BA2DD9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D46576BE-6174-47D0-8E36-E4DDF4C1A8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507718" y="6504384"/>
            <a:ext cx="72000" cy="9604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  <a:lvl6pPr>
              <a:defRPr>
                <a:solidFill>
                  <a:schemeClr val="bg1">
                    <a:alpha val="0"/>
                  </a:schemeClr>
                </a:solidFill>
              </a:defRPr>
            </a:lvl6pPr>
            <a:lvl7pPr>
              <a:defRPr>
                <a:solidFill>
                  <a:schemeClr val="bg1">
                    <a:alpha val="0"/>
                  </a:schemeClr>
                </a:solidFill>
              </a:defRPr>
            </a:lvl7pPr>
            <a:lvl8pPr>
              <a:defRPr>
                <a:solidFill>
                  <a:schemeClr val="bg1">
                    <a:alpha val="0"/>
                  </a:schemeClr>
                </a:solidFill>
              </a:defRPr>
            </a:lvl8pPr>
            <a:lvl9pPr>
              <a:defRPr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r>
              <a:rPr lang="de-DE"/>
              <a:t>RTL United Master</a:t>
            </a:r>
          </a:p>
        </p:txBody>
      </p:sp>
    </p:spTree>
    <p:extLst>
      <p:ext uri="{BB962C8B-B14F-4D97-AF65-F5344CB8AC3E}">
        <p14:creationId xmlns:p14="http://schemas.microsoft.com/office/powerpoint/2010/main" val="350480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80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1">
            <a:extLst>
              <a:ext uri="{FF2B5EF4-FFF2-40B4-BE49-F238E27FC236}">
                <a16:creationId xmlns:a16="http://schemas.microsoft.com/office/drawing/2014/main" id="{7E894BF9-6512-4BC5-BF0B-49EB68DC5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2">
            <a:extLst>
              <a:ext uri="{FF2B5EF4-FFF2-40B4-BE49-F238E27FC236}">
                <a16:creationId xmlns:a16="http://schemas.microsoft.com/office/drawing/2014/main" id="{1307A9DF-D2EE-46B4-A7B0-83F865BF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43">
            <a:extLst>
              <a:ext uri="{FF2B5EF4-FFF2-40B4-BE49-F238E27FC236}">
                <a16:creationId xmlns:a16="http://schemas.microsoft.com/office/drawing/2014/main" id="{5BA86164-2845-4982-9380-5F1E0F894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F1CE08-78F6-412F-A03B-5D27012097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6799" y="3787751"/>
            <a:ext cx="7536735" cy="1647214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5000"/>
              </a:lnSpc>
              <a:defRPr sz="5100" b="1">
                <a:latin typeface="RTL United Text" panose="020B0504020203020204" pitchFamily="34" charset="0"/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CE283F7-A410-4359-8E82-9B16FF71D42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68043C5-8160-4B89-893B-A46A31AA8A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0056051" y="6314401"/>
            <a:ext cx="1727962" cy="13878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79977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CD6136B-6F06-43F9-8CA1-853528FF2E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r="996" b="1651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CE283F7-A410-4359-8E82-9B16FF71D42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094C987-F502-4228-9876-058C0214B38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6799" y="3787751"/>
            <a:ext cx="7536735" cy="1647214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5000"/>
              </a:lnSpc>
              <a:defRPr sz="5100" b="1">
                <a:latin typeface="RTL United Text" panose="020B0504020203020204" pitchFamily="34" charset="0"/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2D4373E-5B7C-4EE0-BD33-D63BBFB81E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0056051" y="6314401"/>
            <a:ext cx="1727962" cy="13878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  <p:sp>
        <p:nvSpPr>
          <p:cNvPr id="12" name="Textplatzhalter 41">
            <a:extLst>
              <a:ext uri="{FF2B5EF4-FFF2-40B4-BE49-F238E27FC236}">
                <a16:creationId xmlns:a16="http://schemas.microsoft.com/office/drawing/2014/main" id="{20CC472C-C927-421C-93DF-55701E264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2">
            <a:extLst>
              <a:ext uri="{FF2B5EF4-FFF2-40B4-BE49-F238E27FC236}">
                <a16:creationId xmlns:a16="http://schemas.microsoft.com/office/drawing/2014/main" id="{B05117B3-85CC-4DB5-BCF4-EA63D9C53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43">
            <a:extLst>
              <a:ext uri="{FF2B5EF4-FFF2-40B4-BE49-F238E27FC236}">
                <a16:creationId xmlns:a16="http://schemas.microsoft.com/office/drawing/2014/main" id="{3A2BBB85-53B8-4099-A88B-5D094E7D3D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26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937E6D51-284C-4FE7-8572-DF5F3C589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731124"/>
            <a:ext cx="1323975" cy="3526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01	</a:t>
            </a:r>
          </a:p>
          <a:p>
            <a:pPr lvl="0"/>
            <a:r>
              <a:rPr lang="de-DE"/>
              <a:t>02	</a:t>
            </a:r>
          </a:p>
          <a:p>
            <a:pPr lvl="0"/>
            <a:r>
              <a:rPr lang="de-DE"/>
              <a:t>03	</a:t>
            </a:r>
          </a:p>
          <a:p>
            <a:pPr lvl="0"/>
            <a:r>
              <a:rPr lang="de-DE"/>
              <a:t>04	</a:t>
            </a:r>
          </a:p>
          <a:p>
            <a:pPr lvl="0"/>
            <a:r>
              <a:rPr lang="de-DE"/>
              <a:t>05	</a:t>
            </a:r>
          </a:p>
          <a:p>
            <a:pPr lvl="0"/>
            <a:r>
              <a:rPr lang="de-DE"/>
              <a:t>06	</a:t>
            </a:r>
          </a:p>
          <a:p>
            <a:pPr lvl="0"/>
            <a:r>
              <a:rPr lang="de-DE"/>
              <a:t>07	</a:t>
            </a:r>
          </a:p>
          <a:p>
            <a:pPr lvl="0"/>
            <a:r>
              <a:rPr lang="de-DE"/>
              <a:t>08	</a:t>
            </a:r>
          </a:p>
          <a:p>
            <a:pPr lvl="0"/>
            <a:r>
              <a:rPr lang="de-DE"/>
              <a:t>09	</a:t>
            </a:r>
          </a:p>
          <a:p>
            <a:pPr lvl="0"/>
            <a:r>
              <a:rPr lang="de-DE"/>
              <a:t>10	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15D25B0-2B48-4B28-B8F5-BDD802439D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6504384"/>
            <a:ext cx="71949" cy="960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112D6005-85B8-4775-A1AD-AFA80446E42B}" type="datetime1">
              <a:rPr lang="de-DE" smtClean="0">
                <a:solidFill>
                  <a:srgbClr val="FFFFFF">
                    <a:alpha val="0"/>
                  </a:srgbClr>
                </a:solidFill>
                <a:latin typeface="RTL United Text"/>
              </a:rPr>
              <a:pPr/>
              <a:t>12.09.2024</a:t>
            </a:fld>
            <a:endParaRPr lang="de-DE">
              <a:solidFill>
                <a:srgbClr val="FFFFFF">
                  <a:alpha val="0"/>
                </a:srgbClr>
              </a:solidFill>
              <a:latin typeface="RTL United Text"/>
            </a:endParaRPr>
          </a:p>
        </p:txBody>
      </p:sp>
      <p:sp>
        <p:nvSpPr>
          <p:cNvPr id="20" name="Titel 18">
            <a:extLst>
              <a:ext uri="{FF2B5EF4-FFF2-40B4-BE49-F238E27FC236}">
                <a16:creationId xmlns:a16="http://schemas.microsoft.com/office/drawing/2014/main" id="{3AD46236-7472-4056-A4FA-824A4E363D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864000"/>
            <a:ext cx="5587892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>
                <a:solidFill>
                  <a:srgbClr val="000000"/>
                </a:solidFill>
                <a:latin typeface="RTL United Text"/>
              </a:rPr>
              <a:t>Agenda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3EFF024-94B6-40C6-823C-1255287890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RTL United Text"/>
              </a:rPr>
              <a:t>RTL Audio Vermarktung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F58FF2-FC4A-4515-9F5E-DD3A67D5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9974" y="1731125"/>
            <a:ext cx="4219575" cy="3526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Broadcast-Area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</p:txBody>
      </p:sp>
      <p:sp>
        <p:nvSpPr>
          <p:cNvPr id="8" name="Textplatzhalter 41">
            <a:extLst>
              <a:ext uri="{FF2B5EF4-FFF2-40B4-BE49-F238E27FC236}">
                <a16:creationId xmlns:a16="http://schemas.microsoft.com/office/drawing/2014/main" id="{9C1F2D97-3463-4D87-A779-679603B7E9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42">
            <a:extLst>
              <a:ext uri="{FF2B5EF4-FFF2-40B4-BE49-F238E27FC236}">
                <a16:creationId xmlns:a16="http://schemas.microsoft.com/office/drawing/2014/main" id="{329969E7-BFBA-4DDC-8879-1607D9EFA7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3">
            <a:extLst>
              <a:ext uri="{FF2B5EF4-FFF2-40B4-BE49-F238E27FC236}">
                <a16:creationId xmlns:a16="http://schemas.microsoft.com/office/drawing/2014/main" id="{6F55693B-AF70-4F72-AA74-D7EA50652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8209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515BA93C-B30E-49D2-8956-B0E5A8DB0F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275" y="0"/>
            <a:ext cx="46577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endParaRPr lang="de-DE"/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937E6D51-284C-4FE7-8572-DF5F3C589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920" y="3091050"/>
            <a:ext cx="1323975" cy="3322989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01	</a:t>
            </a:r>
          </a:p>
          <a:p>
            <a:pPr lvl="0"/>
            <a:r>
              <a:rPr lang="de-DE"/>
              <a:t>02	</a:t>
            </a:r>
          </a:p>
          <a:p>
            <a:pPr lvl="0"/>
            <a:r>
              <a:rPr lang="de-DE"/>
              <a:t>03	</a:t>
            </a:r>
          </a:p>
          <a:p>
            <a:pPr lvl="0"/>
            <a:r>
              <a:rPr lang="de-DE"/>
              <a:t>04	</a:t>
            </a:r>
          </a:p>
          <a:p>
            <a:pPr lvl="0"/>
            <a:r>
              <a:rPr lang="de-DE"/>
              <a:t>05	</a:t>
            </a:r>
          </a:p>
          <a:p>
            <a:pPr lvl="0"/>
            <a:r>
              <a:rPr lang="de-DE"/>
              <a:t>	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15D25B0-2B48-4B28-B8F5-BDD802439D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6504384"/>
            <a:ext cx="71949" cy="960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112D6005-85B8-4775-A1AD-AFA80446E42B}" type="datetime1">
              <a:rPr lang="de-DE" smtClean="0">
                <a:solidFill>
                  <a:srgbClr val="FFFFFF">
                    <a:alpha val="0"/>
                  </a:srgbClr>
                </a:solidFill>
                <a:latin typeface="RTL United Text"/>
              </a:rPr>
              <a:pPr/>
              <a:t>12.09.2024</a:t>
            </a:fld>
            <a:endParaRPr lang="de-DE">
              <a:solidFill>
                <a:srgbClr val="FFFFFF">
                  <a:alpha val="0"/>
                </a:srgbClr>
              </a:solidFill>
              <a:latin typeface="RTL United Text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3EFF024-94B6-40C6-823C-1255287890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301086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RTL United Text"/>
              </a:rPr>
              <a:t>RTL Audio Vermarktung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F58FF2-FC4A-4515-9F5E-DD3A67D5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5895" y="3091050"/>
            <a:ext cx="4005054" cy="3322989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Vorteil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</p:txBody>
      </p:sp>
      <p:sp>
        <p:nvSpPr>
          <p:cNvPr id="13" name="Textplatzhalter 41">
            <a:extLst>
              <a:ext uri="{FF2B5EF4-FFF2-40B4-BE49-F238E27FC236}">
                <a16:creationId xmlns:a16="http://schemas.microsoft.com/office/drawing/2014/main" id="{161AF638-ADE6-4AC0-8A0B-7E1FD6785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2">
            <a:extLst>
              <a:ext uri="{FF2B5EF4-FFF2-40B4-BE49-F238E27FC236}">
                <a16:creationId xmlns:a16="http://schemas.microsoft.com/office/drawing/2014/main" id="{65C42DF2-9BB9-48E8-B8B7-7A5EEE61F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43">
            <a:extLst>
              <a:ext uri="{FF2B5EF4-FFF2-40B4-BE49-F238E27FC236}">
                <a16:creationId xmlns:a16="http://schemas.microsoft.com/office/drawing/2014/main" id="{60253247-CCE6-4FE6-AAC6-D8AECBEE6B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715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ght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usik, Akkordeon enthält.&#10;&#10;Automatisch generierte Beschreibung">
            <a:extLst>
              <a:ext uri="{FF2B5EF4-FFF2-40B4-BE49-F238E27FC236}">
                <a16:creationId xmlns:a16="http://schemas.microsoft.com/office/drawing/2014/main" id="{2F142133-425B-49DE-91FC-EF782559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6" t="154" r="22832" b="1206"/>
          <a:stretch/>
        </p:blipFill>
        <p:spPr>
          <a:xfrm>
            <a:off x="7534274" y="10633"/>
            <a:ext cx="4657725" cy="6847367"/>
          </a:xfrm>
          <a:prstGeom prst="rect">
            <a:avLst/>
          </a:prstGeom>
        </p:spPr>
      </p:pic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937E6D51-284C-4FE7-8572-DF5F3C589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006" y="2701838"/>
            <a:ext cx="1323975" cy="3526675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1. Flight	</a:t>
            </a:r>
          </a:p>
          <a:p>
            <a:pPr lvl="0"/>
            <a:r>
              <a:rPr lang="de-DE"/>
              <a:t>2. Flight	</a:t>
            </a:r>
          </a:p>
          <a:p>
            <a:pPr lvl="0"/>
            <a:r>
              <a:rPr lang="de-DE"/>
              <a:t>3. Flight</a:t>
            </a:r>
          </a:p>
          <a:p>
            <a:pPr lvl="0"/>
            <a:r>
              <a:rPr lang="de-DE"/>
              <a:t>4. Flight	</a:t>
            </a:r>
          </a:p>
          <a:p>
            <a:pPr lvl="0"/>
            <a:r>
              <a:rPr lang="de-DE"/>
              <a:t>5. Flight</a:t>
            </a:r>
          </a:p>
          <a:p>
            <a:pPr lvl="0"/>
            <a:r>
              <a:rPr lang="de-DE"/>
              <a:t>6. Flight	</a:t>
            </a:r>
          </a:p>
          <a:p>
            <a:pPr lvl="0"/>
            <a:r>
              <a:rPr lang="de-DE"/>
              <a:t>7.Flight</a:t>
            </a:r>
          </a:p>
          <a:p>
            <a:pPr lvl="0"/>
            <a:r>
              <a:rPr lang="de-DE"/>
              <a:t>8. Flight	</a:t>
            </a:r>
          </a:p>
          <a:p>
            <a:pPr lvl="0"/>
            <a:r>
              <a:rPr lang="de-DE"/>
              <a:t>9. Flight	</a:t>
            </a:r>
          </a:p>
          <a:p>
            <a:pPr lvl="0"/>
            <a:r>
              <a:rPr lang="de-DE"/>
              <a:t>10. Flight	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15D25B0-2B48-4B28-B8F5-BDD802439D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6504384"/>
            <a:ext cx="71949" cy="960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112D6005-85B8-4775-A1AD-AFA80446E42B}" type="datetime1">
              <a:rPr lang="de-DE" smtClean="0">
                <a:solidFill>
                  <a:srgbClr val="FFFFFF">
                    <a:alpha val="0"/>
                  </a:srgbClr>
                </a:solidFill>
                <a:latin typeface="RTL United Text"/>
              </a:rPr>
              <a:pPr/>
              <a:t>12.09.2024</a:t>
            </a:fld>
            <a:endParaRPr lang="de-DE">
              <a:solidFill>
                <a:srgbClr val="FFFFFF">
                  <a:alpha val="0"/>
                </a:srgbClr>
              </a:solidFill>
              <a:latin typeface="RTL United Text"/>
            </a:endParaRPr>
          </a:p>
        </p:txBody>
      </p:sp>
      <p:sp>
        <p:nvSpPr>
          <p:cNvPr id="20" name="Titel 18">
            <a:extLst>
              <a:ext uri="{FF2B5EF4-FFF2-40B4-BE49-F238E27FC236}">
                <a16:creationId xmlns:a16="http://schemas.microsoft.com/office/drawing/2014/main" id="{3AD46236-7472-4056-A4FA-824A4E363D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864000"/>
            <a:ext cx="5587892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>
                <a:solidFill>
                  <a:srgbClr val="000000"/>
                </a:solidFill>
                <a:latin typeface="RTL United Text"/>
              </a:rPr>
              <a:t>Flight-Übersicht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3EFF024-94B6-40C6-823C-1255287890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RTL United Text"/>
              </a:rPr>
              <a:t>RTL Audio Vermarktung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F58FF2-FC4A-4515-9F5E-DD3A67D5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981" y="2701838"/>
            <a:ext cx="5099050" cy="3526675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Datum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C811DFD1-C2B8-43B5-A580-E4A0A2D9E8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006" y="2311200"/>
            <a:ext cx="6423025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Untertitel/Beschreibung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470B0B37-C214-4040-A67C-FDAD877725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1BE30164-010C-4ECF-8FBF-C4C2C1140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3">
            <a:extLst>
              <a:ext uri="{FF2B5EF4-FFF2-40B4-BE49-F238E27FC236}">
                <a16:creationId xmlns:a16="http://schemas.microsoft.com/office/drawing/2014/main" id="{6C26C4AA-212E-4641-9B28-991205FF9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031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er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feld 48">
            <a:extLst>
              <a:ext uri="{FF2B5EF4-FFF2-40B4-BE49-F238E27FC236}">
                <a16:creationId xmlns:a16="http://schemas.microsoft.com/office/drawing/2014/main" id="{750D73BA-9E1D-4F5D-9224-5B26A30EB348}"/>
              </a:ext>
            </a:extLst>
          </p:cNvPr>
          <p:cNvSpPr txBox="1"/>
          <p:nvPr userDrawn="1"/>
        </p:nvSpPr>
        <p:spPr>
          <a:xfrm>
            <a:off x="407988" y="6386400"/>
            <a:ext cx="6422625" cy="140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noProof="0">
                <a:latin typeface="RTL United Text" panose="020B0504020203020204" pitchFamily="34" charset="0"/>
              </a:rPr>
              <a:t>Quelle Verbreitungsgebiete:  </a:t>
            </a:r>
            <a:r>
              <a:rPr lang="de-DE" sz="700" noProof="0" err="1">
                <a:latin typeface="RTL United Text" panose="020B0504020203020204" pitchFamily="34" charset="0"/>
              </a:rPr>
              <a:t>AudioXpert</a:t>
            </a:r>
            <a:endParaRPr lang="de-DE" sz="700" noProof="0">
              <a:latin typeface="RTL United Text" panose="020B0504020203020204" pitchFamily="34" charset="0"/>
            </a:endParaRPr>
          </a:p>
          <a:p>
            <a:endParaRPr lang="de-DE" sz="700">
              <a:latin typeface="RTL United Text" panose="020B0504020203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BBF46624-07DD-4F63-B323-F333F5603E99}"/>
              </a:ext>
            </a:extLst>
          </p:cNvPr>
          <p:cNvSpPr/>
          <p:nvPr userDrawn="1"/>
        </p:nvSpPr>
        <p:spPr>
          <a:xfrm>
            <a:off x="6829425" y="0"/>
            <a:ext cx="5362575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72C3DD9-2839-403F-ADFE-BE7BB70C22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7D38105-6C76-411D-AD8B-CFDFD2EDF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800" y="1965600"/>
            <a:ext cx="5450400" cy="4101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 marL="457200" indent="0">
              <a:buNone/>
              <a:defRPr sz="1400">
                <a:latin typeface="RTL United Text" panose="020B0504020203020204" pitchFamily="34" charset="0"/>
              </a:defRPr>
            </a:lvl2pPr>
            <a:lvl3pPr marL="914400" indent="0">
              <a:buNone/>
              <a:defRPr sz="1400">
                <a:latin typeface="RTL United Text" panose="020B0504020203020204" pitchFamily="34" charset="0"/>
              </a:defRPr>
            </a:lvl3pPr>
            <a:lvl4pPr marL="1371600" indent="0">
              <a:buNone/>
              <a:defRPr sz="1400">
                <a:latin typeface="RTL United Text" panose="020B0504020203020204" pitchFamily="34" charset="0"/>
              </a:defRPr>
            </a:lvl4pPr>
            <a:lvl5pPr marL="1828800" indent="0">
              <a:buNone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Gebiet			Sender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A913E6-807F-4ECC-9101-D8BAB44C3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r="23078"/>
          <a:stretch/>
        </p:blipFill>
        <p:spPr>
          <a:xfrm>
            <a:off x="7288467" y="1099773"/>
            <a:ext cx="4544821" cy="5351427"/>
          </a:xfrm>
          <a:prstGeom prst="rect">
            <a:avLst/>
          </a:prstGeom>
        </p:spPr>
      </p:pic>
      <p:sp>
        <p:nvSpPr>
          <p:cNvPr id="44" name="Titel 18">
            <a:extLst>
              <a:ext uri="{FF2B5EF4-FFF2-40B4-BE49-F238E27FC236}">
                <a16:creationId xmlns:a16="http://schemas.microsoft.com/office/drawing/2014/main" id="{22730D2C-813F-421D-9632-5286895852A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7988" y="864000"/>
            <a:ext cx="5449212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>
                <a:solidFill>
                  <a:srgbClr val="000000"/>
                </a:solidFill>
                <a:latin typeface="RTL United Text"/>
              </a:rPr>
              <a:t>Broadcast-Area</a:t>
            </a:r>
          </a:p>
        </p:txBody>
      </p:sp>
      <p:sp>
        <p:nvSpPr>
          <p:cNvPr id="9" name="Textplatzhalter 41">
            <a:extLst>
              <a:ext uri="{FF2B5EF4-FFF2-40B4-BE49-F238E27FC236}">
                <a16:creationId xmlns:a16="http://schemas.microsoft.com/office/drawing/2014/main" id="{5D7B7DD4-F7BE-4DFC-B1DC-9E55382E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AEC7A87C-D87B-40D1-995B-E83B3131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3">
            <a:extLst>
              <a:ext uri="{FF2B5EF4-FFF2-40B4-BE49-F238E27FC236}">
                <a16:creationId xmlns:a16="http://schemas.microsoft.com/office/drawing/2014/main" id="{78DAB26A-B01C-49CE-B070-6C0CAE0BC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654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erbeschreibung, 4 Sender + Leistungswe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DBFE5704-D319-4C9E-A467-195F73F99B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66F8EF0E-7DBD-4D05-BB8B-6DB6A67AE1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6521" y="4506980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FB775E9D-2156-4A82-AF1F-C9E874D51E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6521" y="4820154"/>
            <a:ext cx="4029075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6DEB073-2C9C-47F9-A537-9FA3FD541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7600" y="2311200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CA0FDF99-9350-4832-981D-9B56BA487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7600" y="2613918"/>
            <a:ext cx="4029075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8083199-8730-4F4D-8E2A-1CABC3F5E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521" y="2311200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880C6A0-4F4C-4200-9BE4-CE902A9F435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2F03BDD-7815-4BCE-8784-A4854EB6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D1F9C4C8-C3FD-4080-B326-EB5B23E7A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21" y="2612359"/>
            <a:ext cx="4029075" cy="1201048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A0FE04B4-5FEB-498C-B117-80821448F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7600" y="4501532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81F99C6-C9BB-409E-BEBC-1E0D777F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600" y="4820154"/>
            <a:ext cx="4029075" cy="1201048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0A554B4-2FC7-45F5-AE0D-71DFE7D51CF7}"/>
              </a:ext>
            </a:extLst>
          </p:cNvPr>
          <p:cNvSpPr txBox="1"/>
          <p:nvPr userDrawn="1"/>
        </p:nvSpPr>
        <p:spPr>
          <a:xfrm>
            <a:off x="406800" y="2311200"/>
            <a:ext cx="406653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1B68B55-8768-4DAA-9B49-DF8ECBAE2F28}"/>
              </a:ext>
            </a:extLst>
          </p:cNvPr>
          <p:cNvSpPr txBox="1"/>
          <p:nvPr userDrawn="1"/>
        </p:nvSpPr>
        <p:spPr>
          <a:xfrm>
            <a:off x="6257926" y="2311200"/>
            <a:ext cx="422928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BAE1BB9-EF89-4D23-9915-DA17D4D2E426}"/>
              </a:ext>
            </a:extLst>
          </p:cNvPr>
          <p:cNvSpPr txBox="1"/>
          <p:nvPr userDrawn="1"/>
        </p:nvSpPr>
        <p:spPr>
          <a:xfrm>
            <a:off x="406799" y="4507200"/>
            <a:ext cx="406653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6777942-D6A0-4718-ABB1-2B68D13AABE2}"/>
              </a:ext>
            </a:extLst>
          </p:cNvPr>
          <p:cNvSpPr txBox="1"/>
          <p:nvPr userDrawn="1"/>
        </p:nvSpPr>
        <p:spPr>
          <a:xfrm>
            <a:off x="6257926" y="4507200"/>
            <a:ext cx="422928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19" name="Textplatzhalter 41">
            <a:extLst>
              <a:ext uri="{FF2B5EF4-FFF2-40B4-BE49-F238E27FC236}">
                <a16:creationId xmlns:a16="http://schemas.microsoft.com/office/drawing/2014/main" id="{4A0A0442-AB9F-4170-A778-5298E6D80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42">
            <a:extLst>
              <a:ext uri="{FF2B5EF4-FFF2-40B4-BE49-F238E27FC236}">
                <a16:creationId xmlns:a16="http://schemas.microsoft.com/office/drawing/2014/main" id="{E1B96AD4-3223-450B-9372-AEC4F2F464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43">
            <a:extLst>
              <a:ext uri="{FF2B5EF4-FFF2-40B4-BE49-F238E27FC236}">
                <a16:creationId xmlns:a16="http://schemas.microsoft.com/office/drawing/2014/main" id="{F9AA8BB8-C23A-4C15-BBC5-81787A9264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350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erbeschreibung, 6 Sender/ Leistungswe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8083199-8730-4F4D-8E2A-1CABC3F5E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6221" y="2311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880C6A0-4F4C-4200-9BE4-CE902A9F435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2F03BDD-7815-4BCE-8784-A4854EB6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B88C55-7897-42F6-9964-3452CB601D5A}"/>
              </a:ext>
            </a:extLst>
          </p:cNvPr>
          <p:cNvSpPr txBox="1"/>
          <p:nvPr userDrawn="1"/>
        </p:nvSpPr>
        <p:spPr>
          <a:xfrm>
            <a:off x="407989" y="2311200"/>
            <a:ext cx="40665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D1F9C4C8-C3FD-4080-B326-EB5B23E7A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221" y="2600054"/>
            <a:ext cx="2880000" cy="1201048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34" name="Textplatzhalter 14">
            <a:extLst>
              <a:ext uri="{FF2B5EF4-FFF2-40B4-BE49-F238E27FC236}">
                <a16:creationId xmlns:a16="http://schemas.microsoft.com/office/drawing/2014/main" id="{AE81A065-7E86-4304-AF85-A59D1E5C4C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3290" y="2311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776F031-6175-4F58-9F51-40D8870CAD72}"/>
              </a:ext>
            </a:extLst>
          </p:cNvPr>
          <p:cNvSpPr txBox="1"/>
          <p:nvPr userDrawn="1"/>
        </p:nvSpPr>
        <p:spPr>
          <a:xfrm>
            <a:off x="4276726" y="2311200"/>
            <a:ext cx="484986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6" name="Textplatzhalter 14">
            <a:extLst>
              <a:ext uri="{FF2B5EF4-FFF2-40B4-BE49-F238E27FC236}">
                <a16:creationId xmlns:a16="http://schemas.microsoft.com/office/drawing/2014/main" id="{4387CBEE-767A-447B-9D9E-41C3A8384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3290" y="2598399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37" name="Textplatzhalter 14">
            <a:extLst>
              <a:ext uri="{FF2B5EF4-FFF2-40B4-BE49-F238E27FC236}">
                <a16:creationId xmlns:a16="http://schemas.microsoft.com/office/drawing/2014/main" id="{CC3174BC-7A86-4284-A4BF-AFD128589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10362" y="2311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4A54EB-B95A-4A61-AEB3-5BF816C71D75}"/>
              </a:ext>
            </a:extLst>
          </p:cNvPr>
          <p:cNvSpPr txBox="1"/>
          <p:nvPr userDrawn="1"/>
        </p:nvSpPr>
        <p:spPr>
          <a:xfrm>
            <a:off x="8267700" y="2311200"/>
            <a:ext cx="44108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39" name="Textplatzhalter 14">
            <a:extLst>
              <a:ext uri="{FF2B5EF4-FFF2-40B4-BE49-F238E27FC236}">
                <a16:creationId xmlns:a16="http://schemas.microsoft.com/office/drawing/2014/main" id="{FC044730-082A-4CA5-AF69-F6AA65D4E3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10362" y="2600054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40" name="Textplatzhalter 14">
            <a:extLst>
              <a:ext uri="{FF2B5EF4-FFF2-40B4-BE49-F238E27FC236}">
                <a16:creationId xmlns:a16="http://schemas.microsoft.com/office/drawing/2014/main" id="{1DE24798-A62D-49B3-B5A7-4AE7CAEFB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220" y="4507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D31BF7E-E592-4D99-9871-2A184466851A}"/>
              </a:ext>
            </a:extLst>
          </p:cNvPr>
          <p:cNvSpPr txBox="1"/>
          <p:nvPr userDrawn="1"/>
        </p:nvSpPr>
        <p:spPr>
          <a:xfrm>
            <a:off x="407988" y="4507200"/>
            <a:ext cx="40665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42" name="Textplatzhalter 14">
            <a:extLst>
              <a:ext uri="{FF2B5EF4-FFF2-40B4-BE49-F238E27FC236}">
                <a16:creationId xmlns:a16="http://schemas.microsoft.com/office/drawing/2014/main" id="{C85B42F4-F961-4923-8A36-6A1520DC62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220" y="4820154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43" name="Textplatzhalter 14">
            <a:extLst>
              <a:ext uri="{FF2B5EF4-FFF2-40B4-BE49-F238E27FC236}">
                <a16:creationId xmlns:a16="http://schemas.microsoft.com/office/drawing/2014/main" id="{E853A3FA-7170-44F4-9DA6-C08D014C1D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63290" y="4504072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09961A3-9741-42B3-9B68-CE6BF43FCD31}"/>
              </a:ext>
            </a:extLst>
          </p:cNvPr>
          <p:cNvSpPr txBox="1"/>
          <p:nvPr userDrawn="1"/>
        </p:nvSpPr>
        <p:spPr>
          <a:xfrm>
            <a:off x="4343400" y="4507200"/>
            <a:ext cx="418311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45" name="Textplatzhalter 14">
            <a:extLst>
              <a:ext uri="{FF2B5EF4-FFF2-40B4-BE49-F238E27FC236}">
                <a16:creationId xmlns:a16="http://schemas.microsoft.com/office/drawing/2014/main" id="{F2296534-AEDC-4E4C-9A4E-296B4BCB3D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3290" y="4818901"/>
            <a:ext cx="2880000" cy="12024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46" name="Textplatzhalter 14">
            <a:extLst>
              <a:ext uri="{FF2B5EF4-FFF2-40B4-BE49-F238E27FC236}">
                <a16:creationId xmlns:a16="http://schemas.microsoft.com/office/drawing/2014/main" id="{701B25CF-57EF-4D8E-8FE4-9A1EE290DA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10361" y="4504071"/>
            <a:ext cx="2880000" cy="2857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F28711C-4497-4DBA-BCB3-7CEE9E0EE88A}"/>
              </a:ext>
            </a:extLst>
          </p:cNvPr>
          <p:cNvSpPr txBox="1"/>
          <p:nvPr userDrawn="1"/>
        </p:nvSpPr>
        <p:spPr>
          <a:xfrm>
            <a:off x="8267700" y="4507200"/>
            <a:ext cx="44108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48" name="Textplatzhalter 14">
            <a:extLst>
              <a:ext uri="{FF2B5EF4-FFF2-40B4-BE49-F238E27FC236}">
                <a16:creationId xmlns:a16="http://schemas.microsoft.com/office/drawing/2014/main" id="{8AA014E7-5556-412F-8289-0E88533B2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10360" y="4818901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25" name="Textplatzhalter 41">
            <a:extLst>
              <a:ext uri="{FF2B5EF4-FFF2-40B4-BE49-F238E27FC236}">
                <a16:creationId xmlns:a16="http://schemas.microsoft.com/office/drawing/2014/main" id="{DBDCA08F-90D2-4AB0-BCF3-D92F7D20DC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extplatzhalter 42">
            <a:extLst>
              <a:ext uri="{FF2B5EF4-FFF2-40B4-BE49-F238E27FC236}">
                <a16:creationId xmlns:a16="http://schemas.microsoft.com/office/drawing/2014/main" id="{E8095399-61C0-4979-906D-43E70E691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7" name="Textplatzhalter 43">
            <a:extLst>
              <a:ext uri="{FF2B5EF4-FFF2-40B4-BE49-F238E27FC236}">
                <a16:creationId xmlns:a16="http://schemas.microsoft.com/office/drawing/2014/main" id="{4A1EC678-8DBD-4EDC-B6AE-F33ACE2FD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084F060B-9431-4516-B147-7C97C9FA96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12487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0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65" r:id="rId6"/>
    <p:sldLayoutId id="2147483653" r:id="rId7"/>
    <p:sldLayoutId id="2147483656" r:id="rId8"/>
    <p:sldLayoutId id="2147483661" r:id="rId9"/>
    <p:sldLayoutId id="2147483654" r:id="rId10"/>
    <p:sldLayoutId id="2147483655" r:id="rId11"/>
    <p:sldLayoutId id="2147483663" r:id="rId12"/>
    <p:sldLayoutId id="2147483662" r:id="rId13"/>
    <p:sldLayoutId id="2147483666" r:id="rId14"/>
    <p:sldLayoutId id="2147483668" r:id="rId15"/>
    <p:sldLayoutId id="214748366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rtl-audiovermarktung.de/datenschut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tl-audiovermarktung.de/impressum" TargetMode="External"/><Relationship Id="rId5" Type="http://schemas.openxmlformats.org/officeDocument/2006/relationships/hyperlink" Target="https://www.rtl-audiovermarktung.de/agb" TargetMode="External"/><Relationship Id="rId4" Type="http://schemas.openxmlformats.org/officeDocument/2006/relationships/hyperlink" Target="mailto:marketing@rtl-audiovermarktung.de?subject=Individuelle%20Anfr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D57B86-3F74-153E-9AE4-DBBB8C5D71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Grafik 13" descr="Ein Bild, das Kopfhörer, Headset, Audiogeräte, Im Haus enthält.&#10;&#10;Automatisch generierte Beschreibung">
              <a:extLst>
                <a:ext uri="{FF2B5EF4-FFF2-40B4-BE49-F238E27FC236}">
                  <a16:creationId xmlns:a16="http://schemas.microsoft.com/office/drawing/2014/main" id="{C0D5A1DB-F0EF-C052-10C0-B0586103F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7" r="11686" b="12879"/>
            <a:stretch/>
          </p:blipFill>
          <p:spPr>
            <a:xfrm>
              <a:off x="1424763" y="0"/>
              <a:ext cx="10767237" cy="6858000"/>
            </a:xfrm>
            <a:prstGeom prst="rect">
              <a:avLst/>
            </a:prstGeom>
          </p:spPr>
        </p:pic>
        <p:pic>
          <p:nvPicPr>
            <p:cNvPr id="16" name="Grafik 15" descr="Ein Bild, das Kopfhörer, Headset, Audiogeräte, Im Haus enthält.&#10;&#10;Automatisch generierte Beschreibung">
              <a:extLst>
                <a:ext uri="{FF2B5EF4-FFF2-40B4-BE49-F238E27FC236}">
                  <a16:creationId xmlns:a16="http://schemas.microsoft.com/office/drawing/2014/main" id="{7D4F60AA-D894-FEB3-9707-ED435D8D2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7" r="92674" b="12879"/>
            <a:stretch/>
          </p:blipFill>
          <p:spPr>
            <a:xfrm flipH="1">
              <a:off x="0" y="0"/>
              <a:ext cx="1424763" cy="685800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DA17C1F-41EC-75E5-C9E5-360570B3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29000"/>
            <a:ext cx="7536735" cy="1647214"/>
          </a:xfrm>
        </p:spPr>
        <p:txBody>
          <a:bodyPr/>
          <a:lstStyle/>
          <a:p>
            <a:r>
              <a:rPr lang="de-DE" dirty="0"/>
              <a:t>Preisliste 2025</a:t>
            </a:r>
            <a:br>
              <a:rPr lang="de-DE" dirty="0"/>
            </a:br>
            <a:br>
              <a:rPr lang="de-DE" dirty="0"/>
            </a:br>
            <a:r>
              <a:rPr lang="de-DE" sz="2700" dirty="0"/>
              <a:t>RTL Audio Vermarktung</a:t>
            </a:r>
          </a:p>
        </p:txBody>
      </p:sp>
      <p:sp>
        <p:nvSpPr>
          <p:cNvPr id="3" name="Textplatzhalter 30">
            <a:extLst>
              <a:ext uri="{FF2B5EF4-FFF2-40B4-BE49-F238E27FC236}">
                <a16:creationId xmlns:a16="http://schemas.microsoft.com/office/drawing/2014/main" id="{A0F58541-6A0A-C3E4-CF19-6518AC3F9906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7" name="Grafik 6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6AC5C776-EF13-D9D4-53CB-BEA5F311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9">
            <a:extLst>
              <a:ext uri="{FF2B5EF4-FFF2-40B4-BE49-F238E27FC236}">
                <a16:creationId xmlns:a16="http://schemas.microsoft.com/office/drawing/2014/main" id="{1FB422D7-2D88-5A4E-26CF-36F24F7E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2025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RTL Radio</a:t>
            </a:r>
            <a:br>
              <a:rPr lang="de-DE" sz="6500" dirty="0"/>
            </a:br>
            <a:r>
              <a:rPr lang="de-DE" sz="1900" b="0" dirty="0"/>
              <a:t>14-49 Jahre</a:t>
            </a:r>
            <a:br>
              <a:rPr lang="de-DE" sz="1900" b="0" dirty="0"/>
            </a:br>
            <a:endParaRPr lang="de-DE" sz="1900" b="0" dirty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31325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4F99713F-23DD-C53F-6807-CDA5E8D4834C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25756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/>
              <a:t>Die ausgewiesenen </a:t>
            </a:r>
            <a:r>
              <a:rPr lang="de-DE" sz="1000">
                <a:cs typeface="Calibri" panose="020F0502020204030204" pitchFamily="34" charset="0"/>
              </a:rPr>
              <a:t>Ø-P</a:t>
            </a:r>
            <a:r>
              <a:rPr lang="de-DE" sz="100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67C98EC-7354-7CE3-C1B8-B572DFFE2F60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CE57654F-193B-9C69-FB8C-D86E5ADBC3EF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15FDD324-BE43-EC97-730B-8935A8AD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48B2A0-8615-8906-BCCB-D05A07304A0D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>
                <a:latin typeface="RTL United Text" panose="020B0504020203020204" pitchFamily="34" charset="0"/>
              </a:rPr>
              <a:t>Sonderwerbeformen, </a:t>
            </a:r>
            <a:r>
              <a:rPr lang="de-DE" sz="1000" err="1">
                <a:latin typeface="RTL United Text" panose="020B0504020203020204" pitchFamily="34" charset="0"/>
              </a:rPr>
              <a:t>Social</a:t>
            </a:r>
            <a:r>
              <a:rPr lang="de-DE" sz="100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err="1">
                <a:latin typeface="RTL United Text" panose="020B0504020203020204" pitchFamily="34" charset="0"/>
              </a:rPr>
              <a:t>Künstlerbooking</a:t>
            </a:r>
            <a:r>
              <a:rPr lang="de-DE" sz="1000">
                <a:latin typeface="RTL United Text" panose="020B0504020203020204" pitchFamily="34" charset="0"/>
              </a:rPr>
              <a:t>, </a:t>
            </a:r>
            <a:r>
              <a:rPr lang="de-DE" sz="1000" err="1">
                <a:latin typeface="RTL United Text" panose="020B0504020203020204" pitchFamily="34" charset="0"/>
              </a:rPr>
              <a:t>Employer</a:t>
            </a:r>
            <a:r>
              <a:rPr lang="de-DE" sz="100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81D3877-4605-204D-FC1D-81B128920220}"/>
              </a:ext>
            </a:extLst>
          </p:cNvPr>
          <p:cNvSpPr/>
          <p:nvPr/>
        </p:nvSpPr>
        <p:spPr>
          <a:xfrm>
            <a:off x="2548991" y="3294735"/>
            <a:ext cx="3131618" cy="98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Veröffentlichung am 16.10.2024</a:t>
            </a:r>
          </a:p>
        </p:txBody>
      </p:sp>
    </p:spTree>
    <p:extLst>
      <p:ext uri="{BB962C8B-B14F-4D97-AF65-F5344CB8AC3E}">
        <p14:creationId xmlns:p14="http://schemas.microsoft.com/office/powerpoint/2010/main" val="308657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E3EB55-F9A1-4C2F-8C8E-915312EA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330FB-4552-4322-A2BB-4E70BA2DD90B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7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pic>
        <p:nvPicPr>
          <p:cNvPr id="13" name="Grafik 12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A75A7C1E-AB58-4E3F-BD4D-6B1B43D9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368585"/>
            <a:ext cx="761928" cy="134260"/>
          </a:xfrm>
          <a:prstGeom prst="rect">
            <a:avLst/>
          </a:prstGeom>
        </p:spPr>
      </p:pic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2B47B492-E603-418F-8F33-8EC0753B4527}"/>
              </a:ext>
            </a:extLst>
          </p:cNvPr>
          <p:cNvSpPr txBox="1">
            <a:spLocks/>
          </p:cNvSpPr>
          <p:nvPr/>
        </p:nvSpPr>
        <p:spPr bwMode="gray">
          <a:xfrm>
            <a:off x="0" y="1146928"/>
            <a:ext cx="12192000" cy="5601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8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200"/>
              </a:spcAft>
              <a:buNone/>
            </a:pPr>
            <a:r>
              <a:rPr lang="de-DE" sz="2700" b="1" dirty="0">
                <a:solidFill>
                  <a:srgbClr val="000000"/>
                </a:solidFill>
                <a:latin typeface="RTL United Text" panose="020B0504020203020204" pitchFamily="34" charset="0"/>
              </a:rPr>
              <a:t>RTL Audio Vermarktung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Kurfürstendamm 208*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10719 Berlin</a:t>
            </a: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b="1" dirty="0">
                <a:solidFill>
                  <a:srgbClr val="000000"/>
                </a:solidFill>
                <a:latin typeface="RTL United Text" panose="020B0504020203020204" pitchFamily="34" charset="0"/>
              </a:rPr>
              <a:t>Telefon: +49 30 884 84 333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b="1" dirty="0">
                <a:latin typeface="RTL United Text" panose="020B0504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marketing@rtl-audiovermarktung.de</a:t>
            </a:r>
            <a:endParaRPr lang="de-DE" sz="1400" b="1" dirty="0"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*Aufgrund der andauernden Bauarbeiten des FÜRST-Projektes ist der Zugang Kurfürstendamm 208 noch nicht geöffnet.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Unsere vorläufige Besucher- und Lieferadresse ist:</a:t>
            </a: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RTL Audio Vermarktung GmbH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Uhlandstraße 30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10719 Berlin</a:t>
            </a: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7534275" algn="l"/>
              </a:tabLst>
            </a:pPr>
            <a:r>
              <a:rPr lang="de-DE" sz="1400" dirty="0">
                <a:latin typeface="RTL United Text" panose="020B0504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Allgemeine Geschäftsbedingungen</a:t>
            </a: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	</a:t>
            </a:r>
            <a:r>
              <a:rPr lang="de-DE" sz="1400" dirty="0">
                <a:latin typeface="RTL United Text" panose="020B0504020203020204" pitchFamily="34" charset="0"/>
              </a:rPr>
              <a:t> </a:t>
            </a:r>
            <a:r>
              <a:rPr lang="de-DE" sz="1400" dirty="0">
                <a:latin typeface="RTL United Text" panose="020B0504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Impressum</a:t>
            </a:r>
            <a:r>
              <a:rPr lang="de-DE" sz="1400" dirty="0">
                <a:latin typeface="RTL United Text" panose="020B0504020203020204" pitchFamily="34" charset="0"/>
              </a:rPr>
              <a:t>	</a:t>
            </a:r>
            <a:r>
              <a:rPr lang="de-DE" sz="1400" dirty="0">
                <a:latin typeface="RTL United Text" panose="020B0504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Datenschutzbestimmungen</a:t>
            </a: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	</a:t>
            </a: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r>
              <a:rPr lang="de-DE" sz="800" dirty="0">
                <a:solidFill>
                  <a:srgbClr val="000000"/>
                </a:solidFill>
                <a:latin typeface="RTL United Text" panose="020B0504020203020204" pitchFamily="34" charset="0"/>
              </a:rPr>
              <a:t>Aus Gründen der besseren Lesbarkeit wird auf die gleichzeitige Verwendung der Sprachformen männlich, weiblich und divers (m/w/d) in Ausnahmefällen wie zum Beispiel bei Fachtermini verzichtet.</a:t>
            </a: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r>
              <a:rPr lang="de-DE" sz="800" dirty="0">
                <a:solidFill>
                  <a:srgbClr val="000000"/>
                </a:solidFill>
                <a:latin typeface="RTL United Text" panose="020B0504020203020204" pitchFamily="34" charset="0"/>
              </a:rPr>
              <a:t>Sämtliche Personenbezeichnungen gelten gleichermaßen für alle Geschlechter.</a:t>
            </a: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latin typeface="RTL United Text" panose="020B0504020203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422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132A7C6-30C8-459A-9E69-74F43ECB100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60220" y="1381882"/>
            <a:ext cx="5367338" cy="2731716"/>
          </a:xfrm>
        </p:spPr>
        <p:txBody>
          <a:bodyPr/>
          <a:lstStyle/>
          <a:p>
            <a:r>
              <a:rPr lang="de-DE" sz="5100" b="1">
                <a:latin typeface="RTL United Text" panose="020B0504020203020204" pitchFamily="34" charset="0"/>
              </a:rPr>
              <a:t>RTL</a:t>
            </a:r>
            <a:br>
              <a:rPr lang="de-DE" sz="5100" b="1">
                <a:latin typeface="RTL United Text" panose="020B0504020203020204" pitchFamily="34" charset="0"/>
              </a:rPr>
            </a:br>
            <a:r>
              <a:rPr lang="de-DE" sz="5100" b="1">
                <a:latin typeface="RTL United Text" panose="020B0504020203020204" pitchFamily="34" charset="0"/>
              </a:rPr>
              <a:t>Audio</a:t>
            </a:r>
            <a:br>
              <a:rPr lang="de-DE" sz="5100" b="1">
                <a:latin typeface="RTL United Text" panose="020B0504020203020204" pitchFamily="34" charset="0"/>
              </a:rPr>
            </a:br>
            <a:r>
              <a:rPr lang="de-DE" sz="5100" b="1">
                <a:latin typeface="RTL United Text" panose="020B0504020203020204" pitchFamily="34" charset="0"/>
              </a:rPr>
              <a:t>Vermarktung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14B32F55-9E93-4DA9-B1D2-BCE07C18950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03083" y="4398606"/>
            <a:ext cx="5324475" cy="15902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erzeugen Emotionen, sorgen für Kino im Kopf und aktivieren Ihre Konsumenten durch innovative und reichweitenstarke Audio-Digital-Marken</a:t>
            </a:r>
            <a:r>
              <a:rPr lang="de-DE" sz="1400"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Berlin und Brandenburg sowie deutschlandweit.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400">
              <a:effectLst/>
              <a:latin typeface="RTL United Text" panose="020B05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 Standort ist das RTL Audio Center Berlin am Ku´damm in Berlin – modernstes Audio-Produktionszentrum Europas und Heimat der Berliner Audio-Einheiten von RTL. Modernste Technik, Studios und Sendeanlagen lassen Audio-Produktionen auf höchstem Niveau entstehen.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0BE4C-3AFB-E0FE-1788-6C6162A09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31710" r="28393" b="30676"/>
          <a:stretch/>
        </p:blipFill>
        <p:spPr bwMode="auto">
          <a:xfrm flipH="1">
            <a:off x="6096000" y="-1959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0">
            <a:extLst>
              <a:ext uri="{FF2B5EF4-FFF2-40B4-BE49-F238E27FC236}">
                <a16:creationId xmlns:a16="http://schemas.microsoft.com/office/drawing/2014/main" id="{A5A32D40-E869-5406-E422-A418048C5E70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5" name="Grafik 4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FA626911-BE7B-B7BB-40D3-5AB425E5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 Kostenloses Stock Foto zu audio, aufnahme, ausrüstung Stock-Foto">
            <a:extLst>
              <a:ext uri="{FF2B5EF4-FFF2-40B4-BE49-F238E27FC236}">
                <a16:creationId xmlns:a16="http://schemas.microsoft.com/office/drawing/2014/main" id="{7B4A621F-3056-8610-CDC3-42B753C76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20312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FD3D7D-C459-817D-BACC-D57D8334D447}"/>
              </a:ext>
            </a:extLst>
          </p:cNvPr>
          <p:cNvSpPr/>
          <p:nvPr/>
        </p:nvSpPr>
        <p:spPr>
          <a:xfrm>
            <a:off x="2734491" y="1471749"/>
            <a:ext cx="646884" cy="1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5FCE32-F8A1-4129-64BE-F60D4060C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920" y="4283708"/>
            <a:ext cx="1323975" cy="2508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/>
              <a:t>01</a:t>
            </a:r>
          </a:p>
          <a:p>
            <a:pPr>
              <a:spcBef>
                <a:spcPts val="600"/>
              </a:spcBef>
            </a:pPr>
            <a:r>
              <a:rPr lang="de-DE"/>
              <a:t>02</a:t>
            </a:r>
          </a:p>
          <a:p>
            <a:pPr>
              <a:spcBef>
                <a:spcPts val="600"/>
              </a:spcBef>
            </a:pPr>
            <a:r>
              <a:rPr lang="de-DE"/>
              <a:t>03</a:t>
            </a:r>
          </a:p>
          <a:p>
            <a:pPr>
              <a:spcBef>
                <a:spcPts val="600"/>
              </a:spcBef>
            </a:pPr>
            <a:r>
              <a:rPr lang="de-DE"/>
              <a:t>04</a:t>
            </a:r>
          </a:p>
          <a:p>
            <a:pPr>
              <a:spcBef>
                <a:spcPts val="600"/>
              </a:spcBef>
            </a:pPr>
            <a:r>
              <a:rPr lang="de-DE"/>
              <a:t>05</a:t>
            </a:r>
          </a:p>
          <a:p>
            <a:pPr>
              <a:spcBef>
                <a:spcPts val="600"/>
              </a:spcBef>
            </a:pPr>
            <a:r>
              <a:rPr lang="de-DE"/>
              <a:t>06</a:t>
            </a:r>
          </a:p>
          <a:p>
            <a:pPr>
              <a:spcBef>
                <a:spcPts val="600"/>
              </a:spcBef>
            </a:pPr>
            <a:r>
              <a:rPr lang="de-DE"/>
              <a:t>07</a:t>
            </a:r>
          </a:p>
          <a:p>
            <a:pPr>
              <a:spcBef>
                <a:spcPts val="600"/>
              </a:spcBef>
            </a:pP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1D0F7D-0B3D-9FF0-8569-DB53D936C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3224" y="4283707"/>
            <a:ext cx="4657725" cy="264034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/>
              <a:t>Klassisches Radio</a:t>
            </a:r>
          </a:p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/>
              <a:t>Streaming	</a:t>
            </a:r>
          </a:p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 err="1"/>
              <a:t>Social</a:t>
            </a:r>
            <a:r>
              <a:rPr lang="de-DE" b="1"/>
              <a:t> Media	</a:t>
            </a:r>
          </a:p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/>
              <a:t>Eventplanung &amp; Eventlocation</a:t>
            </a:r>
          </a:p>
          <a:p>
            <a:pPr>
              <a:spcBef>
                <a:spcPts val="600"/>
              </a:spcBef>
              <a:tabLst>
                <a:tab pos="1885950" algn="l"/>
                <a:tab pos="4933950" algn="l"/>
              </a:tabLst>
            </a:pPr>
            <a:r>
              <a:rPr lang="de-DE" b="1" err="1"/>
              <a:t>Künstlerbooking</a:t>
            </a:r>
            <a:r>
              <a:rPr lang="de-DE" b="1"/>
              <a:t> 	</a:t>
            </a:r>
          </a:p>
          <a:p>
            <a:pPr>
              <a:spcBef>
                <a:spcPts val="600"/>
              </a:spcBef>
              <a:tabLst>
                <a:tab pos="1885950" algn="l"/>
                <a:tab pos="4933950" algn="l"/>
              </a:tabLst>
            </a:pPr>
            <a:r>
              <a:rPr lang="de-DE" b="1" err="1"/>
              <a:t>Employer</a:t>
            </a:r>
            <a:r>
              <a:rPr lang="de-DE" b="1"/>
              <a:t> Branding/ Recruiting </a:t>
            </a:r>
          </a:p>
          <a:p>
            <a:pPr>
              <a:spcBef>
                <a:spcPts val="600"/>
              </a:spcBef>
              <a:tabLst>
                <a:tab pos="1885950" algn="l"/>
                <a:tab pos="4933950" algn="l"/>
              </a:tabLst>
            </a:pPr>
            <a:r>
              <a:rPr lang="de-DE" b="1"/>
              <a:t>Audio-/Podcast- &amp; Video-Produktionen</a:t>
            </a:r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5750A7B-8282-927C-F5C5-54050BDBD501}"/>
              </a:ext>
            </a:extLst>
          </p:cNvPr>
          <p:cNvSpPr txBox="1"/>
          <p:nvPr/>
        </p:nvSpPr>
        <p:spPr bwMode="gray">
          <a:xfrm>
            <a:off x="401920" y="2126175"/>
            <a:ext cx="5452579" cy="1874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Berlin, Brandenburg und </a:t>
            </a:r>
            <a:r>
              <a:rPr lang="de-DE" sz="1400" b="1">
                <a:solidFill>
                  <a:srgbClr val="000000"/>
                </a:solidFill>
                <a:latin typeface="RTL United Text"/>
              </a:rPr>
              <a:t>Deutschlandweit.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Ob zu Hause, im Homeoffice, auf dem Weg zur Arbeit</a:t>
            </a:r>
            <a:r>
              <a:rPr lang="de-DE" sz="1400">
                <a:solidFill>
                  <a:srgbClr val="000000"/>
                </a:solidFill>
                <a:latin typeface="RTL United Text"/>
              </a:rPr>
              <a:t>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– wir holen Ihre Zielgruppe während der Routine am Morgen, Mittag oder im Feierabend ab, setzen nachhaltig Impulse und schaffen ein hohes Markenbewusstsein. Die Stärke von Audio: Kurzfristige Aktivierung!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profitieren von vielfältigen und crossmedialen Werbemöglich-</a:t>
            </a:r>
            <a:r>
              <a:rPr lang="de-DE" sz="1400" err="1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keiten</a:t>
            </a: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sowie einer </a:t>
            </a:r>
            <a:r>
              <a:rPr lang="de-DE" sz="1400" err="1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touchpoint</a:t>
            </a: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-genauen und zielgruppengerechten Aussteuerung Ihrer Kampagne.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20" name="Titel 18">
            <a:extLst>
              <a:ext uri="{FF2B5EF4-FFF2-40B4-BE49-F238E27FC236}">
                <a16:creationId xmlns:a16="http://schemas.microsoft.com/office/drawing/2014/main" id="{F34D0398-D5E3-02E6-3B74-D57F9DFC653A}"/>
              </a:ext>
            </a:extLst>
          </p:cNvPr>
          <p:cNvSpPr txBox="1">
            <a:spLocks/>
          </p:cNvSpPr>
          <p:nvPr/>
        </p:nvSpPr>
        <p:spPr bwMode="gray">
          <a:xfrm>
            <a:off x="401920" y="864000"/>
            <a:ext cx="5329029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100">
                <a:solidFill>
                  <a:srgbClr val="000000"/>
                </a:solidFill>
                <a:latin typeface="RTL United Text"/>
              </a:rPr>
              <a:t>Talk </a:t>
            </a:r>
            <a:r>
              <a:rPr lang="de-DE" sz="5100" err="1">
                <a:solidFill>
                  <a:srgbClr val="000000"/>
                </a:solidFill>
                <a:latin typeface="RTL United Text"/>
              </a:rPr>
              <a:t>Of</a:t>
            </a:r>
            <a:r>
              <a:rPr lang="de-DE" sz="5100">
                <a:solidFill>
                  <a:srgbClr val="000000"/>
                </a:solidFill>
                <a:latin typeface="RTL United Text"/>
              </a:rPr>
              <a:t> Town!</a:t>
            </a:r>
          </a:p>
        </p:txBody>
      </p:sp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535BBD17-0100-11DA-E340-21147677CCDC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AD8F18AB-AE1E-AF76-7AF1-B9EDBAAF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948E9527-6560-7792-EE14-04635171DB5C}"/>
              </a:ext>
            </a:extLst>
          </p:cNvPr>
          <p:cNvSpPr txBox="1">
            <a:spLocks/>
          </p:cNvSpPr>
          <p:nvPr/>
        </p:nvSpPr>
        <p:spPr>
          <a:xfrm>
            <a:off x="401920" y="6352270"/>
            <a:ext cx="6421437" cy="14040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700">
                <a:latin typeface="RTL United Text" panose="020B0504020203020204" pitchFamily="34" charset="0"/>
              </a:rPr>
              <a:t>rtl-audiovermarktung.de</a:t>
            </a:r>
          </a:p>
        </p:txBody>
      </p:sp>
    </p:spTree>
    <p:extLst>
      <p:ext uri="{BB962C8B-B14F-4D97-AF65-F5344CB8AC3E}">
        <p14:creationId xmlns:p14="http://schemas.microsoft.com/office/powerpoint/2010/main" val="171133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bäude, Person, draußen, Mann enthält.&#10;&#10;Automatisch generierte Beschreibung">
            <a:extLst>
              <a:ext uri="{FF2B5EF4-FFF2-40B4-BE49-F238E27FC236}">
                <a16:creationId xmlns:a16="http://schemas.microsoft.com/office/drawing/2014/main" id="{959635DB-09F7-28E7-07D1-8A6DC7858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9" r="37607"/>
          <a:stretch/>
        </p:blipFill>
        <p:spPr>
          <a:xfrm>
            <a:off x="9340644" y="0"/>
            <a:ext cx="2851355" cy="68580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E3EB55-F9A1-4C2F-8C8E-915312EA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330FB-4552-4322-A2BB-4E70BA2DD90B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7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2B47B492-E603-418F-8F33-8EC0753B4527}"/>
              </a:ext>
            </a:extLst>
          </p:cNvPr>
          <p:cNvSpPr txBox="1">
            <a:spLocks/>
          </p:cNvSpPr>
          <p:nvPr/>
        </p:nvSpPr>
        <p:spPr bwMode="gray">
          <a:xfrm>
            <a:off x="377998" y="2556226"/>
            <a:ext cx="8699327" cy="3988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8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Zwei Drittel der deutschen Bevölkerung (64,2%) sind </a:t>
            </a:r>
            <a:r>
              <a:rPr lang="de-DE" sz="1400">
                <a:solidFill>
                  <a:srgbClr val="000000"/>
                </a:solidFill>
                <a:latin typeface="RTL United Text" panose="020B0504020203020204" pitchFamily="34" charset="0"/>
              </a:rPr>
              <a:t>regelmäßige Online-Audio-Nutzer. </a:t>
            </a: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Das entspricht 45,3 Mio. Personen ab 14 Jahren. Mind. einmal pro Monat hören sie Musikstreaming (52,9%) über das Internet. (</a:t>
            </a:r>
            <a:r>
              <a:rPr lang="it-IT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Quelle: blm.de/</a:t>
            </a:r>
            <a:r>
              <a:rPr lang="it-IT" sz="1400" dirty="0" err="1">
                <a:solidFill>
                  <a:srgbClr val="000000"/>
                </a:solidFill>
                <a:latin typeface="RTL United Text" panose="020B0504020203020204" pitchFamily="34" charset="0"/>
              </a:rPr>
              <a:t>Infothek</a:t>
            </a:r>
            <a:r>
              <a:rPr lang="it-IT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/43/2022)</a:t>
            </a:r>
          </a:p>
          <a:p>
            <a:pPr marL="0" lvl="2" indent="0">
              <a:spcAft>
                <a:spcPts val="200"/>
              </a:spcAft>
              <a:buNone/>
            </a:pP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>
              <a:spcAft>
                <a:spcPts val="200"/>
              </a:spcAft>
              <a:buNone/>
            </a:pPr>
            <a:r>
              <a:rPr lang="de-DE" sz="1400" b="1" dirty="0">
                <a:latin typeface="RTL United Text" panose="020B0504020203020204" pitchFamily="34" charset="0"/>
              </a:rPr>
              <a:t>Unsere Marken-Vielfalt</a:t>
            </a:r>
          </a:p>
          <a:p>
            <a:pPr lvl="2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RTL United Text" panose="020B0504020203020204" pitchFamily="34" charset="0"/>
              </a:rPr>
              <a:t>Über 200 Channels aus der RTL </a:t>
            </a:r>
            <a:r>
              <a:rPr lang="de-DE" sz="1400" dirty="0" err="1">
                <a:latin typeface="RTL United Text" panose="020B0504020203020204" pitchFamily="34" charset="0"/>
              </a:rPr>
              <a:t>Streamingwelt</a:t>
            </a:r>
            <a:r>
              <a:rPr lang="de-DE" sz="1400" dirty="0">
                <a:latin typeface="RTL United Text" panose="020B0504020203020204" pitchFamily="34" charset="0"/>
              </a:rPr>
              <a:t> &amp; über 1600 Streaming-Angebote nationaler Radiopartner</a:t>
            </a:r>
          </a:p>
          <a:p>
            <a:pPr lvl="2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RTL United Text" panose="020B0504020203020204" pitchFamily="34" charset="0"/>
              </a:rPr>
              <a:t>In der App, auf dem Smart-Speaker, bei Sonos und anderen Devices oder direkt über die Website</a:t>
            </a:r>
          </a:p>
          <a:p>
            <a:pPr lvl="2">
              <a:spcAft>
                <a:spcPts val="200"/>
              </a:spcAft>
              <a:buFont typeface="Symbol" panose="05050102010706020507" pitchFamily="18" charset="2"/>
              <a:buChar char="-"/>
            </a:pP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>
              <a:spcAft>
                <a:spcPts val="200"/>
              </a:spcAft>
              <a:buNone/>
            </a:pPr>
            <a:r>
              <a:rPr lang="de-DE" sz="1400" b="1" dirty="0">
                <a:latin typeface="RTL United Text" panose="020B0504020203020204" pitchFamily="34" charset="0"/>
              </a:rPr>
              <a:t>Unsere Angebote		</a:t>
            </a:r>
            <a:r>
              <a:rPr lang="de-DE" sz="1400" b="1" dirty="0" err="1">
                <a:latin typeface="RTL United Text" panose="020B0504020203020204" pitchFamily="34" charset="0"/>
              </a:rPr>
              <a:t>Pre</a:t>
            </a:r>
            <a:r>
              <a:rPr lang="de-DE" sz="1400" b="1" dirty="0">
                <a:latin typeface="RTL United Text" panose="020B0504020203020204" pitchFamily="34" charset="0"/>
              </a:rPr>
              <a:t>-Stream	In-Stream		Audio mit Companion Ad 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Inhouse-Marken*		40,00 €		35,00 €		50,00 €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RTL Streaming &amp; Friends**	40,00 €		30,00 €		70,00 €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RTL Kids &amp; Family***	40,00 €		30,00 €		70,00 €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TOGGO Radio****		40,00 €		30,00 €		70,00 €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RTL NFL Radio*****	40,00 €		35,00 €		-</a:t>
            </a:r>
          </a:p>
          <a:p>
            <a:pPr marL="0" lvl="2" indent="0">
              <a:spcAft>
                <a:spcPts val="200"/>
              </a:spcAft>
              <a:buNone/>
            </a:pP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>
              <a:spcAft>
                <a:spcPts val="200"/>
              </a:spcAft>
              <a:buNone/>
            </a:pPr>
            <a:r>
              <a:rPr lang="de-DE" sz="1400" dirty="0">
                <a:latin typeface="RTL United Text" panose="020B0504020203020204" pitchFamily="34" charset="0"/>
              </a:rPr>
              <a:t>	</a:t>
            </a:r>
          </a:p>
        </p:txBody>
      </p:sp>
      <p:sp>
        <p:nvSpPr>
          <p:cNvPr id="7" name="Titel 18">
            <a:extLst>
              <a:ext uri="{FF2B5EF4-FFF2-40B4-BE49-F238E27FC236}">
                <a16:creationId xmlns:a16="http://schemas.microsoft.com/office/drawing/2014/main" id="{E2A5329D-88BF-C6DC-B5C9-ADBEB6E02916}"/>
              </a:ext>
            </a:extLst>
          </p:cNvPr>
          <p:cNvSpPr txBox="1">
            <a:spLocks/>
          </p:cNvSpPr>
          <p:nvPr/>
        </p:nvSpPr>
        <p:spPr bwMode="gray">
          <a:xfrm>
            <a:off x="378000" y="864000"/>
            <a:ext cx="8823150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100">
                <a:solidFill>
                  <a:srgbClr val="000000"/>
                </a:solidFill>
                <a:latin typeface="RTL United Text"/>
              </a:rPr>
              <a:t>Online Audio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100" err="1">
                <a:solidFill>
                  <a:srgbClr val="000000"/>
                </a:solidFill>
                <a:latin typeface="RTL United Text"/>
              </a:rPr>
              <a:t>Streamingwelt</a:t>
            </a:r>
            <a:endParaRPr kumimoji="0" lang="de-DE" sz="5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/>
              <a:ea typeface="+mj-ea"/>
              <a:cs typeface="+mj-cs"/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19200EF-AE9B-DF57-33F7-99B72AE1557F}"/>
              </a:ext>
            </a:extLst>
          </p:cNvPr>
          <p:cNvSpPr txBox="1">
            <a:spLocks/>
          </p:cNvSpPr>
          <p:nvPr/>
        </p:nvSpPr>
        <p:spPr bwMode="gray">
          <a:xfrm>
            <a:off x="407988" y="313512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/>
              </a:rPr>
              <a:t>RTL Audio Vermarktung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0237233-607A-76FF-0A91-7FEBB991DC18}"/>
              </a:ext>
            </a:extLst>
          </p:cNvPr>
          <p:cNvSpPr txBox="1">
            <a:spLocks/>
          </p:cNvSpPr>
          <p:nvPr/>
        </p:nvSpPr>
        <p:spPr bwMode="gray">
          <a:xfrm>
            <a:off x="407988" y="6075189"/>
            <a:ext cx="8574088" cy="6304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*</a:t>
            </a:r>
            <a:r>
              <a:rPr lang="de-DE" sz="800"/>
              <a:t>6 Inhouse Streaming-Marken mit über 200 Channels: 104.6 RTL, 105‘5 Spreeradio, STAR FM, JAM FM, </a:t>
            </a:r>
            <a:r>
              <a:rPr lang="de-DE" sz="800" err="1"/>
              <a:t>the</a:t>
            </a:r>
            <a:r>
              <a:rPr lang="de-DE" sz="800"/>
              <a:t> </a:t>
            </a:r>
            <a:r>
              <a:rPr lang="de-DE" sz="800" err="1"/>
              <a:t>wave</a:t>
            </a:r>
            <a:r>
              <a:rPr lang="de-DE" sz="800"/>
              <a:t>, RTL Radio</a:t>
            </a:r>
          </a:p>
          <a:p>
            <a:r>
              <a:rPr lang="de-DE" sz="800"/>
              <a:t>**</a:t>
            </a:r>
            <a:r>
              <a:rPr lang="de-DE" sz="800" b="0"/>
              <a:t>Kombination bestehend aus den Inhouse Marken plus RTL Streaming &amp; Friends mit über 1.600 Streams; Kombivorteil: </a:t>
            </a:r>
            <a:r>
              <a:rPr lang="de-DE" sz="800" b="0" err="1"/>
              <a:t>Geotargeting</a:t>
            </a:r>
            <a:r>
              <a:rPr lang="de-DE" sz="800" b="0"/>
              <a:t>-Aufschlag, Berlin und Brandenburg ist im Preis inkludiert</a:t>
            </a:r>
          </a:p>
          <a:p>
            <a:r>
              <a:rPr lang="de-DE" sz="800"/>
              <a:t>***Kombination bestehend aus RTL Radio und </a:t>
            </a:r>
            <a:r>
              <a:rPr lang="de-DE" sz="800" err="1"/>
              <a:t>Toggo</a:t>
            </a:r>
            <a:r>
              <a:rPr lang="de-DE" sz="800"/>
              <a:t> Radio; </a:t>
            </a:r>
            <a:r>
              <a:rPr lang="de-DE" sz="800" b="0"/>
              <a:t>Kombivorteil: </a:t>
            </a:r>
            <a:r>
              <a:rPr lang="de-DE" sz="800" b="0" err="1"/>
              <a:t>Geotargeting</a:t>
            </a:r>
            <a:r>
              <a:rPr lang="de-DE" sz="800" b="0"/>
              <a:t>-Aufschlag, Berlin und Brandenburg ist im Preis inkludiert</a:t>
            </a:r>
          </a:p>
          <a:p>
            <a:r>
              <a:rPr lang="de-DE" sz="800"/>
              <a:t>****TOGGO mit seinem Radioprogramm und 11 weiteren familienaffinen Musik-Channels</a:t>
            </a:r>
          </a:p>
          <a:p>
            <a:r>
              <a:rPr lang="de-DE" sz="800"/>
              <a:t>*****Ihr RTL Umfeld für eine sportbegeisterte Zielgruppe. </a:t>
            </a:r>
            <a:r>
              <a:rPr lang="de-DE" sz="800" err="1"/>
              <a:t>Tailgate</a:t>
            </a:r>
            <a:r>
              <a:rPr lang="de-DE" sz="800"/>
              <a:t> Show mit den letzten News und tägliche Call in Show mit Informationscharakter.</a:t>
            </a:r>
          </a:p>
          <a:p>
            <a:endParaRPr lang="de-DE" sz="800"/>
          </a:p>
          <a:p>
            <a:endParaRPr lang="it-IT"/>
          </a:p>
        </p:txBody>
      </p:sp>
      <p:sp>
        <p:nvSpPr>
          <p:cNvPr id="3" name="Textplatzhalter 30">
            <a:extLst>
              <a:ext uri="{FF2B5EF4-FFF2-40B4-BE49-F238E27FC236}">
                <a16:creationId xmlns:a16="http://schemas.microsoft.com/office/drawing/2014/main" id="{3A23D30A-5869-A06C-06D8-2BDEC6E3A6E7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9" name="Grafik 8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6470EBE3-474E-FE1E-88B0-090F8714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9">
            <a:extLst>
              <a:ext uri="{FF2B5EF4-FFF2-40B4-BE49-F238E27FC236}">
                <a16:creationId xmlns:a16="http://schemas.microsoft.com/office/drawing/2014/main" id="{1FB422D7-2D88-5A4E-26CF-36F24F7E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2025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104.6 RTL</a:t>
            </a:r>
            <a:br>
              <a:rPr lang="de-DE" sz="6500" dirty="0"/>
            </a:br>
            <a:r>
              <a:rPr lang="de-DE" sz="1900" b="0" dirty="0"/>
              <a:t>14-49 Jahre</a:t>
            </a:r>
            <a:br>
              <a:rPr lang="de-DE" sz="1900" b="0" dirty="0"/>
            </a:br>
            <a:endParaRPr lang="de-DE" sz="1900" b="0" dirty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85460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4F99713F-23DD-C53F-6807-CDA5E8D4834C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25756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67C98EC-7354-7CE3-C1B8-B572DFFE2F60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CE57654F-193B-9C69-FB8C-D86E5ADBC3EF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15FDD324-BE43-EC97-730B-8935A8AD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48B2A0-8615-8906-BCCB-D05A07304A0D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1A0C61-04DF-C6E6-A5B4-5C804E928EA2}"/>
              </a:ext>
            </a:extLst>
          </p:cNvPr>
          <p:cNvSpPr/>
          <p:nvPr/>
        </p:nvSpPr>
        <p:spPr>
          <a:xfrm>
            <a:off x="2548991" y="3294735"/>
            <a:ext cx="3131618" cy="98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Veröffentlichung am 16.10.2024</a:t>
            </a:r>
          </a:p>
        </p:txBody>
      </p:sp>
    </p:spTree>
    <p:extLst>
      <p:ext uri="{BB962C8B-B14F-4D97-AF65-F5344CB8AC3E}">
        <p14:creationId xmlns:p14="http://schemas.microsoft.com/office/powerpoint/2010/main" val="366633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29324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F55AFB8-B778-7DA8-C859-7BC0B55C7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23481"/>
              </p:ext>
            </p:extLst>
          </p:nvPr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1603031C-3616-E739-1A0F-490E9CCEC1E0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25756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D4E2B105-D016-EE6C-0744-700A73FE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2025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STAR FM</a:t>
            </a:r>
            <a:br>
              <a:rPr lang="de-DE" sz="6500" dirty="0"/>
            </a:br>
            <a:r>
              <a:rPr lang="de-DE" sz="1900" b="0" dirty="0"/>
              <a:t>14-49 Jahre</a:t>
            </a:r>
            <a:br>
              <a:rPr lang="de-DE" sz="1900" b="0" dirty="0"/>
            </a:br>
            <a:endParaRPr lang="de-DE" sz="1900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39EE5C-B4F0-416D-346E-01F2677C484B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  <p:sp>
        <p:nvSpPr>
          <p:cNvPr id="3" name="Textplatzhalter 30">
            <a:extLst>
              <a:ext uri="{FF2B5EF4-FFF2-40B4-BE49-F238E27FC236}">
                <a16:creationId xmlns:a16="http://schemas.microsoft.com/office/drawing/2014/main" id="{EED25676-6FFA-B749-472D-136DD05F12EB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4" name="Grafik 3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86B312A7-B535-DCCC-70EF-ACE191C5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621B67C-01A8-AD26-FB24-5E8FA91EEAE4}"/>
              </a:ext>
            </a:extLst>
          </p:cNvPr>
          <p:cNvSpPr/>
          <p:nvPr/>
        </p:nvSpPr>
        <p:spPr>
          <a:xfrm>
            <a:off x="2548991" y="3294735"/>
            <a:ext cx="3131618" cy="98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Veröffentlichung am 16.10.2024</a:t>
            </a:r>
          </a:p>
        </p:txBody>
      </p:sp>
    </p:spTree>
    <p:extLst>
      <p:ext uri="{BB962C8B-B14F-4D97-AF65-F5344CB8AC3E}">
        <p14:creationId xmlns:p14="http://schemas.microsoft.com/office/powerpoint/2010/main" val="247946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95281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6E4EAB5-5038-9A94-DEE0-C412EEF90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43125"/>
              </p:ext>
            </p:extLst>
          </p:nvPr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D9B2F9E3-8058-EDA1-D485-593F50A9970B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04490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3" name="Titel 9">
            <a:extLst>
              <a:ext uri="{FF2B5EF4-FFF2-40B4-BE49-F238E27FC236}">
                <a16:creationId xmlns:a16="http://schemas.microsoft.com/office/drawing/2014/main" id="{90FF0941-5797-8277-79E2-D0386A3E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2025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105´5 Spreeradio</a:t>
            </a:r>
            <a:br>
              <a:rPr lang="de-DE" sz="6500" dirty="0"/>
            </a:br>
            <a:r>
              <a:rPr lang="de-DE" sz="1900" b="0" dirty="0"/>
              <a:t>30-59 Jahre</a:t>
            </a:r>
            <a:br>
              <a:rPr lang="de-DE" sz="1900" b="0" dirty="0"/>
            </a:br>
            <a:endParaRPr lang="de-DE" sz="1900" b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2EBA8E-82DB-39AA-9619-6679D115F852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  <p:sp>
        <p:nvSpPr>
          <p:cNvPr id="5" name="Textplatzhalter 30">
            <a:extLst>
              <a:ext uri="{FF2B5EF4-FFF2-40B4-BE49-F238E27FC236}">
                <a16:creationId xmlns:a16="http://schemas.microsoft.com/office/drawing/2014/main" id="{35C6FA6F-9CB7-2372-C2A3-83A7C834EA6C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C688E727-16A0-142F-7FEB-0FC3645E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FA49A35-16E3-FB00-C7E4-EDDF89EF1603}"/>
              </a:ext>
            </a:extLst>
          </p:cNvPr>
          <p:cNvSpPr/>
          <p:nvPr/>
        </p:nvSpPr>
        <p:spPr>
          <a:xfrm>
            <a:off x="2548991" y="3294735"/>
            <a:ext cx="3131618" cy="98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Veröffentlichung am 16.10.2024</a:t>
            </a:r>
          </a:p>
        </p:txBody>
      </p:sp>
    </p:spTree>
    <p:extLst>
      <p:ext uri="{BB962C8B-B14F-4D97-AF65-F5344CB8AC3E}">
        <p14:creationId xmlns:p14="http://schemas.microsoft.com/office/powerpoint/2010/main" val="134212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96205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A395C3D-7917-CA7C-3269-6F31D57B1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27003"/>
              </p:ext>
            </p:extLst>
          </p:nvPr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80C343A-BC6C-D87F-AC17-B78D0FE3565E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04490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1413D3DF-DDFB-5487-4AA0-C7BCBAF7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2025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JAM FM</a:t>
            </a:r>
            <a:br>
              <a:rPr lang="de-DE" sz="6500" dirty="0"/>
            </a:br>
            <a:r>
              <a:rPr lang="de-DE" sz="1900" b="0" dirty="0"/>
              <a:t>14-29 Jahre</a:t>
            </a:r>
            <a:br>
              <a:rPr lang="de-DE" sz="1900" b="0" dirty="0"/>
            </a:br>
            <a:endParaRPr lang="de-DE" sz="1900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CB00AF-D762-30C9-6366-7E5B500AF9C3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  <p:sp>
        <p:nvSpPr>
          <p:cNvPr id="3" name="Textplatzhalter 30">
            <a:extLst>
              <a:ext uri="{FF2B5EF4-FFF2-40B4-BE49-F238E27FC236}">
                <a16:creationId xmlns:a16="http://schemas.microsoft.com/office/drawing/2014/main" id="{2200BEA0-FAAC-AED5-6B3D-A826F8824219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4" name="Grafik 3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8B4726B7-C016-3377-26F2-69CFAF1C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5696B25-6B31-5BF1-AC03-B38E4A5F382B}"/>
              </a:ext>
            </a:extLst>
          </p:cNvPr>
          <p:cNvSpPr/>
          <p:nvPr/>
        </p:nvSpPr>
        <p:spPr>
          <a:xfrm>
            <a:off x="2548991" y="3294735"/>
            <a:ext cx="3131618" cy="98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Veröffentlichung am 16.10.2024</a:t>
            </a:r>
          </a:p>
        </p:txBody>
      </p:sp>
    </p:spTree>
    <p:extLst>
      <p:ext uri="{BB962C8B-B14F-4D97-AF65-F5344CB8AC3E}">
        <p14:creationId xmlns:p14="http://schemas.microsoft.com/office/powerpoint/2010/main" val="152721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27027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sp>
        <p:nvSpPr>
          <p:cNvPr id="6" name="Titel 9">
            <a:extLst>
              <a:ext uri="{FF2B5EF4-FFF2-40B4-BE49-F238E27FC236}">
                <a16:creationId xmlns:a16="http://schemas.microsoft.com/office/drawing/2014/main" id="{09DA7014-B2D7-7EEA-BDB1-D4CB4863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79" y="1020835"/>
            <a:ext cx="4251322" cy="1398515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2025</a:t>
            </a:r>
            <a:br>
              <a:rPr lang="de-DE" sz="2700" b="0" i="0" u="none" baseline="0" dirty="0"/>
            </a:br>
            <a:br>
              <a:rPr lang="de-DE" sz="2700" b="0" i="0" u="none" baseline="0" dirty="0"/>
            </a:br>
            <a:r>
              <a:rPr lang="de-DE" sz="3600" dirty="0"/>
              <a:t>RTL Berlin Kombi</a:t>
            </a:r>
            <a:br>
              <a:rPr lang="de-DE" sz="5700" dirty="0"/>
            </a:br>
            <a:endParaRPr lang="de-DE" sz="1000" b="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A395C3D-7917-CA7C-3269-6F31D57B1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08081"/>
              </p:ext>
            </p:extLst>
          </p:nvPr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7.500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7DBC2388-4A29-687D-411E-3305A0D93DA2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04490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DFC2D8-A01D-D9DB-1084-C7EE0C6067C7}"/>
              </a:ext>
            </a:extLst>
          </p:cNvPr>
          <p:cNvSpPr txBox="1"/>
          <p:nvPr/>
        </p:nvSpPr>
        <p:spPr>
          <a:xfrm>
            <a:off x="8148475" y="2913846"/>
            <a:ext cx="3748249" cy="4770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latin typeface="RTL United Text" panose="020B0504020203020204" pitchFamily="34" charset="0"/>
              </a:rPr>
              <a:t>Enthält folgende Sender:</a:t>
            </a:r>
          </a:p>
          <a:p>
            <a:pPr>
              <a:spcBef>
                <a:spcPts val="600"/>
              </a:spcBef>
            </a:pPr>
            <a:r>
              <a:rPr lang="de-DE" sz="1000" b="0" dirty="0">
                <a:latin typeface="RTL United Text" panose="020B0504020203020204" pitchFamily="34" charset="0"/>
              </a:rPr>
              <a:t>104.6 RTL, 105´5 Spreeradio, STAR FM, JAM FM</a:t>
            </a:r>
            <a:endParaRPr lang="de-DE" sz="1000" dirty="0">
              <a:latin typeface="RTL United Text" panose="020B0504020203020204" pitchFamily="34" charset="0"/>
            </a:endParaRPr>
          </a:p>
        </p:txBody>
      </p:sp>
      <p:sp>
        <p:nvSpPr>
          <p:cNvPr id="9" name="Textplatzhalter 30">
            <a:extLst>
              <a:ext uri="{FF2B5EF4-FFF2-40B4-BE49-F238E27FC236}">
                <a16:creationId xmlns:a16="http://schemas.microsoft.com/office/drawing/2014/main" id="{E24EAB20-C703-8927-A9DE-3B4B56B3DE9E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0" name="Grafik 9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4DCA43D8-0C0A-6DD5-876C-0189945E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50B7B3F-4B05-9AD0-EECB-54400AB10104}"/>
              </a:ext>
            </a:extLst>
          </p:cNvPr>
          <p:cNvSpPr/>
          <p:nvPr/>
        </p:nvSpPr>
        <p:spPr>
          <a:xfrm>
            <a:off x="2548991" y="3294735"/>
            <a:ext cx="3131618" cy="98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Veröffentlichung am 16.10.2024</a:t>
            </a:r>
          </a:p>
        </p:txBody>
      </p:sp>
    </p:spTree>
    <p:extLst>
      <p:ext uri="{BB962C8B-B14F-4D97-AF65-F5344CB8AC3E}">
        <p14:creationId xmlns:p14="http://schemas.microsoft.com/office/powerpoint/2010/main" val="302340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a8d1fb-5e1e-4901-9992-3fe139c89adc">
      <Terms xmlns="http://schemas.microsoft.com/office/infopath/2007/PartnerControls"/>
    </lcf76f155ced4ddcb4097134ff3c332f>
    <TaxCatchAll xmlns="8997c2aa-d393-439a-99cd-bbce6acf21b0" xsi:nil="true"/>
    <Titel xmlns="80a8d1fb-5e1e-4901-9992-3fe139c89a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BE73BEC3D564CBC6E9A06D4DC182E" ma:contentTypeVersion="20" ma:contentTypeDescription="Create a new document." ma:contentTypeScope="" ma:versionID="6201e82c28b4bec4a665d300c1512d0d">
  <xsd:schema xmlns:xsd="http://www.w3.org/2001/XMLSchema" xmlns:xs="http://www.w3.org/2001/XMLSchema" xmlns:p="http://schemas.microsoft.com/office/2006/metadata/properties" xmlns:ns2="80a8d1fb-5e1e-4901-9992-3fe139c89adc" xmlns:ns3="8997c2aa-d393-439a-99cd-bbce6acf21b0" targetNamespace="http://schemas.microsoft.com/office/2006/metadata/properties" ma:root="true" ma:fieldsID="44fd0a6591eabcc066ed8134abfc5b01" ns2:_="" ns3:_="">
    <xsd:import namespace="80a8d1fb-5e1e-4901-9992-3fe139c89adc"/>
    <xsd:import namespace="8997c2aa-d393-439a-99cd-bbce6acf2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Tit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8d1fb-5e1e-4901-9992-3fe139c89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8" nillable="true" ma:taxonomy="true" ma:internalName="lcf76f155ced4ddcb4097134ff3c332f" ma:taxonomyFieldName="MediaServiceImageTags" ma:displayName="Bildmarkierungen" ma:readOnly="false" ma:fieldId="{5cf76f15-5ced-4ddc-b409-7134ff3c332f}" ma:taxonomyMulti="true" ma:sspId="89f012ac-5c34-47c9-b907-158e39238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tel" ma:index="22" nillable="true" ma:displayName="Titel" ma:format="Dropdown" ma:internalName="Titel">
      <xsd:simpleType>
        <xsd:restriction base="dms:Text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7c2aa-d393-439a-99cd-bbce6acf21b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08337ce-a073-45d6-bcf8-11c5e39e79ba}" ma:internalName="TaxCatchAll" ma:showField="CatchAllData" ma:web="8997c2aa-d393-439a-99cd-bbce6acf2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8D80D1-4CF8-4044-A917-0EBBE10F37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164E3F-5194-4A7A-9905-3EAD399824FB}">
  <ds:schemaRefs>
    <ds:schemaRef ds:uri="d97ec622-7a50-4a21-99d5-c8b5c796a612"/>
    <ds:schemaRef ds:uri="fc524876-e7ba-4495-bc4a-cd6bc91bf68a"/>
    <ds:schemaRef ds:uri="http://schemas.microsoft.com/office/2006/metadata/properties"/>
    <ds:schemaRef ds:uri="http://schemas.microsoft.com/office/infopath/2007/PartnerControls"/>
    <ds:schemaRef ds:uri="80a8d1fb-5e1e-4901-9992-3fe139c89adc"/>
    <ds:schemaRef ds:uri="8997c2aa-d393-439a-99cd-bbce6acf21b0"/>
  </ds:schemaRefs>
</ds:datastoreItem>
</file>

<file path=customXml/itemProps3.xml><?xml version="1.0" encoding="utf-8"?>
<ds:datastoreItem xmlns:ds="http://schemas.openxmlformats.org/officeDocument/2006/customXml" ds:itemID="{230C52DA-DB0C-474F-ABE4-6C28E40A66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8d1fb-5e1e-4901-9992-3fe139c89adc"/>
    <ds:schemaRef ds:uri="8997c2aa-d393-439a-99cd-bbce6acf2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1919</Words>
  <Application>Microsoft Office PowerPoint</Application>
  <PresentationFormat>Breitbild</PresentationFormat>
  <Paragraphs>481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RTL United Calculation</vt:lpstr>
      <vt:lpstr>RTL United Text</vt:lpstr>
      <vt:lpstr>Symbol</vt:lpstr>
      <vt:lpstr>Office</vt:lpstr>
      <vt:lpstr>Preisliste 2025  RTL Audio Vermarktung</vt:lpstr>
      <vt:lpstr>RTL Audio Vermarktung</vt:lpstr>
      <vt:lpstr>PowerPoint-Präsentation</vt:lpstr>
      <vt:lpstr>PowerPoint-Präsentation</vt:lpstr>
      <vt:lpstr>Spot-Preise 2025   104.6 RTL 14-49 Jahre </vt:lpstr>
      <vt:lpstr>Spot-Preise 2025   STAR FM 14-49 Jahre </vt:lpstr>
      <vt:lpstr>Spot-Preise 2025   105´5 Spreeradio 30-59 Jahre </vt:lpstr>
      <vt:lpstr>Spot-Preise 2025   JAM FM 14-29 Jahre </vt:lpstr>
      <vt:lpstr>Spot-Preise 2025  RTL Berlin Kombi </vt:lpstr>
      <vt:lpstr>Spot-Preise 2025   RTL Radio 14-49 Jahre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Rösike, Celina</dc:creator>
  <cp:lastModifiedBy>Raddatz, Liane [ACB]</cp:lastModifiedBy>
  <cp:revision>2</cp:revision>
  <dcterms:created xsi:type="dcterms:W3CDTF">2022-12-14T12:33:32Z</dcterms:created>
  <dcterms:modified xsi:type="dcterms:W3CDTF">2024-09-12T10:56:04Z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0x010100B91BE73BEC3D564CBC6E9A06D4DC182E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